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60" r:id="rId1"/>
  </p:sldMasterIdLst>
  <p:notesMasterIdLst>
    <p:notesMasterId r:id="rId3"/>
  </p:notesMasterIdLst>
  <p:sldIdLst>
    <p:sldId id="263" r:id="rId2"/>
  </p:sldIdLst>
  <p:sldSz cx="42803763" cy="30275213"/>
  <p:notesSz cx="9913938" cy="6746875"/>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9536" userDrawn="1">
          <p15:clr>
            <a:srgbClr val="A4A3A4"/>
          </p15:clr>
        </p15:guide>
        <p15:guide id="2" pos="1348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3399FF"/>
    <a:srgbClr val="FFFF00"/>
    <a:srgbClr val="FFFF66"/>
    <a:srgbClr val="996600"/>
    <a:srgbClr val="CC6600"/>
    <a:srgbClr val="00CC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DFB7101-D960-0373-8410-EECB8356774F}" v="111" dt="2025-02-26T11:55:09.759"/>
    <p1510:client id="{AB26AA9E-3C37-C3A9-52CC-B1142F38FB65}" v="678" dt="2025-02-25T17:59:34.807"/>
    <p1510:client id="{F1432DFF-C8FA-7ADE-6D7F-CC84C4E085BA}" v="873" dt="2025-02-25T19:35:37.013"/>
    <p1510:client id="{FE23A872-56D7-6047-8A5C-F82A7DD1EA2D}" v="9132" dt="2025-02-26T11:58:15.07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696"/>
  </p:normalViewPr>
  <p:slideViewPr>
    <p:cSldViewPr snapToGrid="0">
      <p:cViewPr>
        <p:scale>
          <a:sx n="26" d="100"/>
          <a:sy n="26" d="100"/>
        </p:scale>
        <p:origin x="1472" y="144"/>
      </p:cViewPr>
      <p:guideLst>
        <p:guide orient="horz" pos="9536"/>
        <p:guide pos="13486"/>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microsoft.com/office/2015/10/relationships/revisionInfo" Target="revisionInfo.xml"/><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1232E573-1EE3-2061-584B-C9AA6338716D}"/>
              </a:ext>
            </a:extLst>
          </p:cNvPr>
          <p:cNvSpPr>
            <a:spLocks noGrp="1" noChangeArrowheads="1"/>
          </p:cNvSpPr>
          <p:nvPr>
            <p:ph type="hdr" sz="quarter"/>
          </p:nvPr>
        </p:nvSpPr>
        <p:spPr bwMode="auto">
          <a:xfrm>
            <a:off x="0" y="0"/>
            <a:ext cx="4295775" cy="374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193" tIns="45597" rIns="91193" bIns="45597" numCol="1" anchor="t" anchorCtr="0" compatLnSpc="1">
            <a:prstTxWarp prst="textNoShape">
              <a:avLst/>
            </a:prstTxWarp>
          </a:bodyPr>
          <a:lstStyle>
            <a:lvl1pPr defTabSz="911225">
              <a:defRPr sz="1200"/>
            </a:lvl1pPr>
          </a:lstStyle>
          <a:p>
            <a:endParaRPr lang="en-US" altLang="en-US"/>
          </a:p>
        </p:txBody>
      </p:sp>
      <p:sp>
        <p:nvSpPr>
          <p:cNvPr id="3075" name="Rectangle 3">
            <a:extLst>
              <a:ext uri="{FF2B5EF4-FFF2-40B4-BE49-F238E27FC236}">
                <a16:creationId xmlns:a16="http://schemas.microsoft.com/office/drawing/2014/main" id="{D00AAFF2-9F65-B59E-7307-B709230042BA}"/>
              </a:ext>
            </a:extLst>
          </p:cNvPr>
          <p:cNvSpPr>
            <a:spLocks noGrp="1" noChangeArrowheads="1"/>
          </p:cNvSpPr>
          <p:nvPr>
            <p:ph type="dt" idx="1"/>
          </p:nvPr>
        </p:nvSpPr>
        <p:spPr bwMode="auto">
          <a:xfrm>
            <a:off x="5618163" y="0"/>
            <a:ext cx="4295775" cy="374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193" tIns="45597" rIns="91193" bIns="45597" numCol="1" anchor="t" anchorCtr="0" compatLnSpc="1">
            <a:prstTxWarp prst="textNoShape">
              <a:avLst/>
            </a:prstTxWarp>
          </a:bodyPr>
          <a:lstStyle>
            <a:lvl1pPr algn="r" defTabSz="911225">
              <a:defRPr sz="1200"/>
            </a:lvl1pPr>
          </a:lstStyle>
          <a:p>
            <a:endParaRPr lang="en-US" altLang="en-US"/>
          </a:p>
        </p:txBody>
      </p:sp>
      <p:sp>
        <p:nvSpPr>
          <p:cNvPr id="3076" name="Rectangle 4">
            <a:extLst>
              <a:ext uri="{FF2B5EF4-FFF2-40B4-BE49-F238E27FC236}">
                <a16:creationId xmlns:a16="http://schemas.microsoft.com/office/drawing/2014/main" id="{423C9F6E-CD02-18E3-A7DF-603714611EC5}"/>
              </a:ext>
            </a:extLst>
          </p:cNvPr>
          <p:cNvSpPr>
            <a:spLocks noGrp="1" noRot="1" noChangeAspect="1" noChangeArrowheads="1" noTextEdit="1"/>
          </p:cNvSpPr>
          <p:nvPr>
            <p:ph type="sldImg" idx="2"/>
          </p:nvPr>
        </p:nvSpPr>
        <p:spPr bwMode="auto">
          <a:xfrm>
            <a:off x="3155950" y="523875"/>
            <a:ext cx="3603625" cy="2549525"/>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3077" name="Rectangle 5">
            <a:extLst>
              <a:ext uri="{FF2B5EF4-FFF2-40B4-BE49-F238E27FC236}">
                <a16:creationId xmlns:a16="http://schemas.microsoft.com/office/drawing/2014/main" id="{3C179644-6CCC-34A7-E1BE-30C8E94A0AE1}"/>
              </a:ext>
            </a:extLst>
          </p:cNvPr>
          <p:cNvSpPr>
            <a:spLocks noGrp="1" noChangeArrowheads="1"/>
          </p:cNvSpPr>
          <p:nvPr>
            <p:ph type="body" sz="quarter" idx="3"/>
          </p:nvPr>
        </p:nvSpPr>
        <p:spPr bwMode="auto">
          <a:xfrm>
            <a:off x="1322388" y="3224213"/>
            <a:ext cx="7269162" cy="2998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193" tIns="45597" rIns="91193" bIns="45597"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3078" name="Rectangle 6">
            <a:extLst>
              <a:ext uri="{FF2B5EF4-FFF2-40B4-BE49-F238E27FC236}">
                <a16:creationId xmlns:a16="http://schemas.microsoft.com/office/drawing/2014/main" id="{4C22567E-15B5-A3E7-428D-21A76830FC2C}"/>
              </a:ext>
            </a:extLst>
          </p:cNvPr>
          <p:cNvSpPr>
            <a:spLocks noGrp="1" noChangeArrowheads="1"/>
          </p:cNvSpPr>
          <p:nvPr>
            <p:ph type="ftr" sz="quarter" idx="4"/>
          </p:nvPr>
        </p:nvSpPr>
        <p:spPr bwMode="auto">
          <a:xfrm>
            <a:off x="0" y="6372225"/>
            <a:ext cx="4295775" cy="374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193" tIns="45597" rIns="91193" bIns="45597" numCol="1" anchor="b" anchorCtr="0" compatLnSpc="1">
            <a:prstTxWarp prst="textNoShape">
              <a:avLst/>
            </a:prstTxWarp>
          </a:bodyPr>
          <a:lstStyle>
            <a:lvl1pPr defTabSz="911225">
              <a:defRPr sz="1200"/>
            </a:lvl1pPr>
          </a:lstStyle>
          <a:p>
            <a:endParaRPr lang="en-US" altLang="en-US"/>
          </a:p>
        </p:txBody>
      </p:sp>
      <p:sp>
        <p:nvSpPr>
          <p:cNvPr id="3079" name="Rectangle 7">
            <a:extLst>
              <a:ext uri="{FF2B5EF4-FFF2-40B4-BE49-F238E27FC236}">
                <a16:creationId xmlns:a16="http://schemas.microsoft.com/office/drawing/2014/main" id="{8117BE29-CC43-5048-57F1-2D38449E425E}"/>
              </a:ext>
            </a:extLst>
          </p:cNvPr>
          <p:cNvSpPr>
            <a:spLocks noGrp="1" noChangeArrowheads="1"/>
          </p:cNvSpPr>
          <p:nvPr>
            <p:ph type="sldNum" sz="quarter" idx="5"/>
          </p:nvPr>
        </p:nvSpPr>
        <p:spPr bwMode="auto">
          <a:xfrm>
            <a:off x="5618163" y="6372225"/>
            <a:ext cx="4295775" cy="374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193" tIns="45597" rIns="91193" bIns="45597" numCol="1" anchor="b" anchorCtr="0" compatLnSpc="1">
            <a:prstTxWarp prst="textNoShape">
              <a:avLst/>
            </a:prstTxWarp>
          </a:bodyPr>
          <a:lstStyle>
            <a:lvl1pPr algn="r" defTabSz="911225">
              <a:defRPr sz="1200"/>
            </a:lvl1pPr>
          </a:lstStyle>
          <a:p>
            <a:fld id="{FD7A6C72-E8FF-479A-944F-06DAD8EC3BDE}"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33D2B2-5D22-90C7-94DC-7970ADE22B1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578968D-1FE0-683F-7982-0B300F234F2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BA4D0CE-D87A-E2EA-F3C0-69E19D7FE1E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CEC8AFB-C7CD-D0BF-4125-195A1685BB5E}"/>
              </a:ext>
            </a:extLst>
          </p:cNvPr>
          <p:cNvSpPr>
            <a:spLocks noGrp="1"/>
          </p:cNvSpPr>
          <p:nvPr>
            <p:ph type="sldNum" sz="quarter" idx="5"/>
          </p:nvPr>
        </p:nvSpPr>
        <p:spPr/>
        <p:txBody>
          <a:bodyPr/>
          <a:lstStyle/>
          <a:p>
            <a:fld id="{FD7A6C72-E8FF-479A-944F-06DAD8EC3BDE}" type="slidenum">
              <a:rPr lang="en-US" altLang="en-US" smtClean="0"/>
              <a:pPr/>
              <a:t>1</a:t>
            </a:fld>
            <a:endParaRPr lang="en-US" altLang="en-US"/>
          </a:p>
        </p:txBody>
      </p:sp>
    </p:spTree>
    <p:extLst>
      <p:ext uri="{BB962C8B-B14F-4D97-AF65-F5344CB8AC3E}">
        <p14:creationId xmlns:p14="http://schemas.microsoft.com/office/powerpoint/2010/main" val="15650581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10282" y="4954765"/>
            <a:ext cx="36383199" cy="10540259"/>
          </a:xfrm>
        </p:spPr>
        <p:txBody>
          <a:bodyPr anchor="b"/>
          <a:lstStyle>
            <a:lvl1pPr algn="ctr">
              <a:defRPr sz="26488"/>
            </a:lvl1pPr>
          </a:lstStyle>
          <a:p>
            <a:r>
              <a:rPr lang="en-GB"/>
              <a:t>Click to edit Master title style</a:t>
            </a:r>
            <a:endParaRPr lang="en-US"/>
          </a:p>
        </p:txBody>
      </p:sp>
      <p:sp>
        <p:nvSpPr>
          <p:cNvPr id="3" name="Subtitle 2"/>
          <p:cNvSpPr>
            <a:spLocks noGrp="1"/>
          </p:cNvSpPr>
          <p:nvPr>
            <p:ph type="subTitle" idx="1"/>
          </p:nvPr>
        </p:nvSpPr>
        <p:spPr>
          <a:xfrm>
            <a:off x="5350471" y="15901497"/>
            <a:ext cx="32102822" cy="7309499"/>
          </a:xfrm>
        </p:spPr>
        <p:txBody>
          <a:bodyPr/>
          <a:lstStyle>
            <a:lvl1pPr marL="0" indent="0" algn="ctr">
              <a:buNone/>
              <a:defRPr sz="10595"/>
            </a:lvl1pPr>
            <a:lvl2pPr marL="2018355" indent="0" algn="ctr">
              <a:buNone/>
              <a:defRPr sz="8829"/>
            </a:lvl2pPr>
            <a:lvl3pPr marL="4036710" indent="0" algn="ctr">
              <a:buNone/>
              <a:defRPr sz="7946"/>
            </a:lvl3pPr>
            <a:lvl4pPr marL="6055065" indent="0" algn="ctr">
              <a:buNone/>
              <a:defRPr sz="7063"/>
            </a:lvl4pPr>
            <a:lvl5pPr marL="8073420" indent="0" algn="ctr">
              <a:buNone/>
              <a:defRPr sz="7063"/>
            </a:lvl5pPr>
            <a:lvl6pPr marL="10091776" indent="0" algn="ctr">
              <a:buNone/>
              <a:defRPr sz="7063"/>
            </a:lvl6pPr>
            <a:lvl7pPr marL="12110131" indent="0" algn="ctr">
              <a:buNone/>
              <a:defRPr sz="7063"/>
            </a:lvl7pPr>
            <a:lvl8pPr marL="14128486" indent="0" algn="ctr">
              <a:buNone/>
              <a:defRPr sz="7063"/>
            </a:lvl8pPr>
            <a:lvl9pPr marL="16146841" indent="0" algn="ctr">
              <a:buNone/>
              <a:defRPr sz="7063"/>
            </a:lvl9pPr>
          </a:lstStyle>
          <a:p>
            <a:r>
              <a:rPr lang="en-GB"/>
              <a:t>Click to edit Master subtitle style</a:t>
            </a:r>
            <a:endParaRPr lang="en-US"/>
          </a:p>
        </p:txBody>
      </p:sp>
      <p:sp>
        <p:nvSpPr>
          <p:cNvPr id="4" name="Date Placeholder 3"/>
          <p:cNvSpPr>
            <a:spLocks noGrp="1"/>
          </p:cNvSpPr>
          <p:nvPr>
            <p:ph type="dt" sz="half" idx="10"/>
          </p:nvPr>
        </p:nvSpPr>
        <p:spPr/>
        <p:txBody>
          <a:bodyPr/>
          <a:lstStyle/>
          <a:p>
            <a:endParaRPr lang="en-US" altLang="en-US"/>
          </a:p>
        </p:txBody>
      </p:sp>
      <p:sp>
        <p:nvSpPr>
          <p:cNvPr id="5" name="Footer Placeholder 4"/>
          <p:cNvSpPr>
            <a:spLocks noGrp="1"/>
          </p:cNvSpPr>
          <p:nvPr>
            <p:ph type="ftr" sz="quarter" idx="11"/>
          </p:nvPr>
        </p:nvSpPr>
        <p:spPr/>
        <p:txBody>
          <a:bodyPr/>
          <a:lstStyle/>
          <a:p>
            <a:endParaRPr lang="en-US" altLang="en-US"/>
          </a:p>
        </p:txBody>
      </p:sp>
      <p:sp>
        <p:nvSpPr>
          <p:cNvPr id="6" name="Slide Number Placeholder 5"/>
          <p:cNvSpPr>
            <a:spLocks noGrp="1"/>
          </p:cNvSpPr>
          <p:nvPr>
            <p:ph type="sldNum" sz="quarter" idx="12"/>
          </p:nvPr>
        </p:nvSpPr>
        <p:spPr/>
        <p:txBody>
          <a:bodyPr/>
          <a:lstStyle/>
          <a:p>
            <a:fld id="{5BEFD8ED-FF93-4881-A3C2-F51CC65764C7}" type="slidenum">
              <a:rPr lang="en-US" altLang="en-US" smtClean="0"/>
              <a:pPr/>
              <a:t>‹#›</a:t>
            </a:fld>
            <a:endParaRPr lang="en-US" altLang="en-US"/>
          </a:p>
        </p:txBody>
      </p:sp>
    </p:spTree>
    <p:extLst>
      <p:ext uri="{BB962C8B-B14F-4D97-AF65-F5344CB8AC3E}">
        <p14:creationId xmlns:p14="http://schemas.microsoft.com/office/powerpoint/2010/main" val="7806661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endParaRPr lang="en-US" altLang="en-US"/>
          </a:p>
        </p:txBody>
      </p:sp>
      <p:sp>
        <p:nvSpPr>
          <p:cNvPr id="5" name="Footer Placeholder 4"/>
          <p:cNvSpPr>
            <a:spLocks noGrp="1"/>
          </p:cNvSpPr>
          <p:nvPr>
            <p:ph type="ftr" sz="quarter" idx="11"/>
          </p:nvPr>
        </p:nvSpPr>
        <p:spPr/>
        <p:txBody>
          <a:bodyPr/>
          <a:lstStyle/>
          <a:p>
            <a:endParaRPr lang="en-US" altLang="en-US"/>
          </a:p>
        </p:txBody>
      </p:sp>
      <p:sp>
        <p:nvSpPr>
          <p:cNvPr id="6" name="Slide Number Placeholder 5"/>
          <p:cNvSpPr>
            <a:spLocks noGrp="1"/>
          </p:cNvSpPr>
          <p:nvPr>
            <p:ph type="sldNum" sz="quarter" idx="12"/>
          </p:nvPr>
        </p:nvSpPr>
        <p:spPr/>
        <p:txBody>
          <a:bodyPr/>
          <a:lstStyle/>
          <a:p>
            <a:fld id="{46E35CAD-FC90-4345-A77C-38B56CB36ADE}" type="slidenum">
              <a:rPr lang="en-US" altLang="en-US" smtClean="0"/>
              <a:pPr/>
              <a:t>‹#›</a:t>
            </a:fld>
            <a:endParaRPr lang="en-US" altLang="en-US"/>
          </a:p>
        </p:txBody>
      </p:sp>
    </p:spTree>
    <p:extLst>
      <p:ext uri="{BB962C8B-B14F-4D97-AF65-F5344CB8AC3E}">
        <p14:creationId xmlns:p14="http://schemas.microsoft.com/office/powerpoint/2010/main" val="35587250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0631445" y="1611875"/>
            <a:ext cx="9229561" cy="25656844"/>
          </a:xfrm>
        </p:spPr>
        <p:txBody>
          <a:bodyPr vert="eaVert"/>
          <a:lstStyle/>
          <a:p>
            <a:r>
              <a:rPr lang="en-GB"/>
              <a:t>Click to edit Master title style</a:t>
            </a:r>
            <a:endParaRPr lang="en-US"/>
          </a:p>
        </p:txBody>
      </p:sp>
      <p:sp>
        <p:nvSpPr>
          <p:cNvPr id="3" name="Vertical Text Placeholder 2"/>
          <p:cNvSpPr>
            <a:spLocks noGrp="1"/>
          </p:cNvSpPr>
          <p:nvPr>
            <p:ph type="body" orient="vert" idx="1"/>
          </p:nvPr>
        </p:nvSpPr>
        <p:spPr>
          <a:xfrm>
            <a:off x="2942761" y="1611875"/>
            <a:ext cx="27153637" cy="25656844"/>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endParaRPr lang="en-US" altLang="en-US"/>
          </a:p>
        </p:txBody>
      </p:sp>
      <p:sp>
        <p:nvSpPr>
          <p:cNvPr id="5" name="Footer Placeholder 4"/>
          <p:cNvSpPr>
            <a:spLocks noGrp="1"/>
          </p:cNvSpPr>
          <p:nvPr>
            <p:ph type="ftr" sz="quarter" idx="11"/>
          </p:nvPr>
        </p:nvSpPr>
        <p:spPr/>
        <p:txBody>
          <a:bodyPr/>
          <a:lstStyle/>
          <a:p>
            <a:endParaRPr lang="en-US" altLang="en-US"/>
          </a:p>
        </p:txBody>
      </p:sp>
      <p:sp>
        <p:nvSpPr>
          <p:cNvPr id="6" name="Slide Number Placeholder 5"/>
          <p:cNvSpPr>
            <a:spLocks noGrp="1"/>
          </p:cNvSpPr>
          <p:nvPr>
            <p:ph type="sldNum" sz="quarter" idx="12"/>
          </p:nvPr>
        </p:nvSpPr>
        <p:spPr/>
        <p:txBody>
          <a:bodyPr/>
          <a:lstStyle/>
          <a:p>
            <a:fld id="{0D8A4342-5A96-47F9-B153-79F0D00D654A}" type="slidenum">
              <a:rPr lang="en-US" altLang="en-US" smtClean="0"/>
              <a:pPr/>
              <a:t>‹#›</a:t>
            </a:fld>
            <a:endParaRPr lang="en-US" altLang="en-US"/>
          </a:p>
        </p:txBody>
      </p:sp>
    </p:spTree>
    <p:extLst>
      <p:ext uri="{BB962C8B-B14F-4D97-AF65-F5344CB8AC3E}">
        <p14:creationId xmlns:p14="http://schemas.microsoft.com/office/powerpoint/2010/main" val="16115886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endParaRPr lang="en-US" altLang="en-US"/>
          </a:p>
        </p:txBody>
      </p:sp>
      <p:sp>
        <p:nvSpPr>
          <p:cNvPr id="5" name="Footer Placeholder 4"/>
          <p:cNvSpPr>
            <a:spLocks noGrp="1"/>
          </p:cNvSpPr>
          <p:nvPr>
            <p:ph type="ftr" sz="quarter" idx="11"/>
          </p:nvPr>
        </p:nvSpPr>
        <p:spPr/>
        <p:txBody>
          <a:bodyPr/>
          <a:lstStyle/>
          <a:p>
            <a:endParaRPr lang="en-US" altLang="en-US"/>
          </a:p>
        </p:txBody>
      </p:sp>
      <p:sp>
        <p:nvSpPr>
          <p:cNvPr id="6" name="Slide Number Placeholder 5"/>
          <p:cNvSpPr>
            <a:spLocks noGrp="1"/>
          </p:cNvSpPr>
          <p:nvPr>
            <p:ph type="sldNum" sz="quarter" idx="12"/>
          </p:nvPr>
        </p:nvSpPr>
        <p:spPr/>
        <p:txBody>
          <a:bodyPr/>
          <a:lstStyle/>
          <a:p>
            <a:fld id="{00AA6DEA-C29E-46FE-BADF-FB964C008F99}" type="slidenum">
              <a:rPr lang="en-US" altLang="en-US" smtClean="0"/>
              <a:pPr/>
              <a:t>‹#›</a:t>
            </a:fld>
            <a:endParaRPr lang="en-US" altLang="en-US"/>
          </a:p>
        </p:txBody>
      </p:sp>
    </p:spTree>
    <p:extLst>
      <p:ext uri="{BB962C8B-B14F-4D97-AF65-F5344CB8AC3E}">
        <p14:creationId xmlns:p14="http://schemas.microsoft.com/office/powerpoint/2010/main" val="5113020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920467" y="7547788"/>
            <a:ext cx="36918246" cy="12593645"/>
          </a:xfrm>
        </p:spPr>
        <p:txBody>
          <a:bodyPr anchor="b"/>
          <a:lstStyle>
            <a:lvl1pPr>
              <a:defRPr sz="26488"/>
            </a:lvl1pPr>
          </a:lstStyle>
          <a:p>
            <a:r>
              <a:rPr lang="en-GB"/>
              <a:t>Click to edit Master title style</a:t>
            </a:r>
            <a:endParaRPr lang="en-US"/>
          </a:p>
        </p:txBody>
      </p:sp>
      <p:sp>
        <p:nvSpPr>
          <p:cNvPr id="3" name="Text Placeholder 2"/>
          <p:cNvSpPr>
            <a:spLocks noGrp="1"/>
          </p:cNvSpPr>
          <p:nvPr>
            <p:ph type="body" idx="1"/>
          </p:nvPr>
        </p:nvSpPr>
        <p:spPr>
          <a:xfrm>
            <a:off x="2920467" y="20260574"/>
            <a:ext cx="36918246" cy="6622701"/>
          </a:xfrm>
        </p:spPr>
        <p:txBody>
          <a:bodyPr/>
          <a:lstStyle>
            <a:lvl1pPr marL="0" indent="0">
              <a:buNone/>
              <a:defRPr sz="10595">
                <a:solidFill>
                  <a:schemeClr val="tx1">
                    <a:tint val="82000"/>
                  </a:schemeClr>
                </a:solidFill>
              </a:defRPr>
            </a:lvl1pPr>
            <a:lvl2pPr marL="2018355" indent="0">
              <a:buNone/>
              <a:defRPr sz="8829">
                <a:solidFill>
                  <a:schemeClr val="tx1">
                    <a:tint val="82000"/>
                  </a:schemeClr>
                </a:solidFill>
              </a:defRPr>
            </a:lvl2pPr>
            <a:lvl3pPr marL="4036710" indent="0">
              <a:buNone/>
              <a:defRPr sz="7946">
                <a:solidFill>
                  <a:schemeClr val="tx1">
                    <a:tint val="82000"/>
                  </a:schemeClr>
                </a:solidFill>
              </a:defRPr>
            </a:lvl3pPr>
            <a:lvl4pPr marL="6055065" indent="0">
              <a:buNone/>
              <a:defRPr sz="7063">
                <a:solidFill>
                  <a:schemeClr val="tx1">
                    <a:tint val="82000"/>
                  </a:schemeClr>
                </a:solidFill>
              </a:defRPr>
            </a:lvl4pPr>
            <a:lvl5pPr marL="8073420" indent="0">
              <a:buNone/>
              <a:defRPr sz="7063">
                <a:solidFill>
                  <a:schemeClr val="tx1">
                    <a:tint val="82000"/>
                  </a:schemeClr>
                </a:solidFill>
              </a:defRPr>
            </a:lvl5pPr>
            <a:lvl6pPr marL="10091776" indent="0">
              <a:buNone/>
              <a:defRPr sz="7063">
                <a:solidFill>
                  <a:schemeClr val="tx1">
                    <a:tint val="82000"/>
                  </a:schemeClr>
                </a:solidFill>
              </a:defRPr>
            </a:lvl6pPr>
            <a:lvl7pPr marL="12110131" indent="0">
              <a:buNone/>
              <a:defRPr sz="7063">
                <a:solidFill>
                  <a:schemeClr val="tx1">
                    <a:tint val="82000"/>
                  </a:schemeClr>
                </a:solidFill>
              </a:defRPr>
            </a:lvl7pPr>
            <a:lvl8pPr marL="14128486" indent="0">
              <a:buNone/>
              <a:defRPr sz="7063">
                <a:solidFill>
                  <a:schemeClr val="tx1">
                    <a:tint val="82000"/>
                  </a:schemeClr>
                </a:solidFill>
              </a:defRPr>
            </a:lvl8pPr>
            <a:lvl9pPr marL="16146841" indent="0">
              <a:buNone/>
              <a:defRPr sz="7063">
                <a:solidFill>
                  <a:schemeClr val="tx1">
                    <a:tint val="82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endParaRPr lang="en-US" altLang="en-US"/>
          </a:p>
        </p:txBody>
      </p:sp>
      <p:sp>
        <p:nvSpPr>
          <p:cNvPr id="5" name="Footer Placeholder 4"/>
          <p:cNvSpPr>
            <a:spLocks noGrp="1"/>
          </p:cNvSpPr>
          <p:nvPr>
            <p:ph type="ftr" sz="quarter" idx="11"/>
          </p:nvPr>
        </p:nvSpPr>
        <p:spPr/>
        <p:txBody>
          <a:bodyPr/>
          <a:lstStyle/>
          <a:p>
            <a:endParaRPr lang="en-US" altLang="en-US"/>
          </a:p>
        </p:txBody>
      </p:sp>
      <p:sp>
        <p:nvSpPr>
          <p:cNvPr id="6" name="Slide Number Placeholder 5"/>
          <p:cNvSpPr>
            <a:spLocks noGrp="1"/>
          </p:cNvSpPr>
          <p:nvPr>
            <p:ph type="sldNum" sz="quarter" idx="12"/>
          </p:nvPr>
        </p:nvSpPr>
        <p:spPr/>
        <p:txBody>
          <a:bodyPr/>
          <a:lstStyle/>
          <a:p>
            <a:fld id="{C81CD479-05A8-4D89-8618-AFB3E59FCEAA}" type="slidenum">
              <a:rPr lang="en-US" altLang="en-US" smtClean="0"/>
              <a:pPr/>
              <a:t>‹#›</a:t>
            </a:fld>
            <a:endParaRPr lang="en-US" altLang="en-US"/>
          </a:p>
        </p:txBody>
      </p:sp>
    </p:spTree>
    <p:extLst>
      <p:ext uri="{BB962C8B-B14F-4D97-AF65-F5344CB8AC3E}">
        <p14:creationId xmlns:p14="http://schemas.microsoft.com/office/powerpoint/2010/main" val="10185090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sz="half" idx="1"/>
          </p:nvPr>
        </p:nvSpPr>
        <p:spPr>
          <a:xfrm>
            <a:off x="2942759" y="8059374"/>
            <a:ext cx="18191599" cy="1920934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p:cNvSpPr>
            <a:spLocks noGrp="1"/>
          </p:cNvSpPr>
          <p:nvPr>
            <p:ph sz="half" idx="2"/>
          </p:nvPr>
        </p:nvSpPr>
        <p:spPr>
          <a:xfrm>
            <a:off x="21669405" y="8059374"/>
            <a:ext cx="18191599" cy="1920934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p:cNvSpPr>
            <a:spLocks noGrp="1"/>
          </p:cNvSpPr>
          <p:nvPr>
            <p:ph type="dt" sz="half" idx="10"/>
          </p:nvPr>
        </p:nvSpPr>
        <p:spPr/>
        <p:txBody>
          <a:bodyPr/>
          <a:lstStyle/>
          <a:p>
            <a:endParaRPr lang="en-US" altLang="en-US"/>
          </a:p>
        </p:txBody>
      </p:sp>
      <p:sp>
        <p:nvSpPr>
          <p:cNvPr id="6" name="Footer Placeholder 5"/>
          <p:cNvSpPr>
            <a:spLocks noGrp="1"/>
          </p:cNvSpPr>
          <p:nvPr>
            <p:ph type="ftr" sz="quarter" idx="11"/>
          </p:nvPr>
        </p:nvSpPr>
        <p:spPr/>
        <p:txBody>
          <a:bodyPr/>
          <a:lstStyle/>
          <a:p>
            <a:endParaRPr lang="en-US" altLang="en-US"/>
          </a:p>
        </p:txBody>
      </p:sp>
      <p:sp>
        <p:nvSpPr>
          <p:cNvPr id="7" name="Slide Number Placeholder 6"/>
          <p:cNvSpPr>
            <a:spLocks noGrp="1"/>
          </p:cNvSpPr>
          <p:nvPr>
            <p:ph type="sldNum" sz="quarter" idx="12"/>
          </p:nvPr>
        </p:nvSpPr>
        <p:spPr/>
        <p:txBody>
          <a:bodyPr/>
          <a:lstStyle/>
          <a:p>
            <a:fld id="{6CB4245C-EAF0-4B01-B343-A5DD1ADFF91D}" type="slidenum">
              <a:rPr lang="en-US" altLang="en-US" smtClean="0"/>
              <a:pPr/>
              <a:t>‹#›</a:t>
            </a:fld>
            <a:endParaRPr lang="en-US" altLang="en-US"/>
          </a:p>
        </p:txBody>
      </p:sp>
    </p:spTree>
    <p:extLst>
      <p:ext uri="{BB962C8B-B14F-4D97-AF65-F5344CB8AC3E}">
        <p14:creationId xmlns:p14="http://schemas.microsoft.com/office/powerpoint/2010/main" val="6674464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948334" y="1611882"/>
            <a:ext cx="36918246" cy="5851808"/>
          </a:xfrm>
        </p:spPr>
        <p:txBody>
          <a:bodyPr/>
          <a:lstStyle/>
          <a:p>
            <a:r>
              <a:rPr lang="en-GB"/>
              <a:t>Click to edit Master title style</a:t>
            </a:r>
            <a:endParaRPr lang="en-US"/>
          </a:p>
        </p:txBody>
      </p:sp>
      <p:sp>
        <p:nvSpPr>
          <p:cNvPr id="3" name="Text Placeholder 2"/>
          <p:cNvSpPr>
            <a:spLocks noGrp="1"/>
          </p:cNvSpPr>
          <p:nvPr>
            <p:ph type="body" idx="1"/>
          </p:nvPr>
        </p:nvSpPr>
        <p:spPr>
          <a:xfrm>
            <a:off x="2948339" y="7421634"/>
            <a:ext cx="18107995" cy="3637228"/>
          </a:xfrm>
        </p:spPr>
        <p:txBody>
          <a:bodyPr anchor="b"/>
          <a:lstStyle>
            <a:lvl1pPr marL="0" indent="0">
              <a:buNone/>
              <a:defRPr sz="10595" b="1"/>
            </a:lvl1pPr>
            <a:lvl2pPr marL="2018355" indent="0">
              <a:buNone/>
              <a:defRPr sz="8829" b="1"/>
            </a:lvl2pPr>
            <a:lvl3pPr marL="4036710" indent="0">
              <a:buNone/>
              <a:defRPr sz="7946" b="1"/>
            </a:lvl3pPr>
            <a:lvl4pPr marL="6055065" indent="0">
              <a:buNone/>
              <a:defRPr sz="7063" b="1"/>
            </a:lvl4pPr>
            <a:lvl5pPr marL="8073420" indent="0">
              <a:buNone/>
              <a:defRPr sz="7063" b="1"/>
            </a:lvl5pPr>
            <a:lvl6pPr marL="10091776" indent="0">
              <a:buNone/>
              <a:defRPr sz="7063" b="1"/>
            </a:lvl6pPr>
            <a:lvl7pPr marL="12110131" indent="0">
              <a:buNone/>
              <a:defRPr sz="7063" b="1"/>
            </a:lvl7pPr>
            <a:lvl8pPr marL="14128486" indent="0">
              <a:buNone/>
              <a:defRPr sz="7063" b="1"/>
            </a:lvl8pPr>
            <a:lvl9pPr marL="16146841" indent="0">
              <a:buNone/>
              <a:defRPr sz="7063" b="1"/>
            </a:lvl9pPr>
          </a:lstStyle>
          <a:p>
            <a:pPr lvl="0"/>
            <a:r>
              <a:rPr lang="en-GB"/>
              <a:t>Click to edit Master text styles</a:t>
            </a:r>
          </a:p>
        </p:txBody>
      </p:sp>
      <p:sp>
        <p:nvSpPr>
          <p:cNvPr id="4" name="Content Placeholder 3"/>
          <p:cNvSpPr>
            <a:spLocks noGrp="1"/>
          </p:cNvSpPr>
          <p:nvPr>
            <p:ph sz="half" idx="2"/>
          </p:nvPr>
        </p:nvSpPr>
        <p:spPr>
          <a:xfrm>
            <a:off x="2948339" y="11058863"/>
            <a:ext cx="18107995" cy="1626592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p:cNvSpPr>
            <a:spLocks noGrp="1"/>
          </p:cNvSpPr>
          <p:nvPr>
            <p:ph type="body" sz="quarter" idx="3"/>
          </p:nvPr>
        </p:nvSpPr>
        <p:spPr>
          <a:xfrm>
            <a:off x="21669408" y="7421634"/>
            <a:ext cx="18197174" cy="3637228"/>
          </a:xfrm>
        </p:spPr>
        <p:txBody>
          <a:bodyPr anchor="b"/>
          <a:lstStyle>
            <a:lvl1pPr marL="0" indent="0">
              <a:buNone/>
              <a:defRPr sz="10595" b="1"/>
            </a:lvl1pPr>
            <a:lvl2pPr marL="2018355" indent="0">
              <a:buNone/>
              <a:defRPr sz="8829" b="1"/>
            </a:lvl2pPr>
            <a:lvl3pPr marL="4036710" indent="0">
              <a:buNone/>
              <a:defRPr sz="7946" b="1"/>
            </a:lvl3pPr>
            <a:lvl4pPr marL="6055065" indent="0">
              <a:buNone/>
              <a:defRPr sz="7063" b="1"/>
            </a:lvl4pPr>
            <a:lvl5pPr marL="8073420" indent="0">
              <a:buNone/>
              <a:defRPr sz="7063" b="1"/>
            </a:lvl5pPr>
            <a:lvl6pPr marL="10091776" indent="0">
              <a:buNone/>
              <a:defRPr sz="7063" b="1"/>
            </a:lvl6pPr>
            <a:lvl7pPr marL="12110131" indent="0">
              <a:buNone/>
              <a:defRPr sz="7063" b="1"/>
            </a:lvl7pPr>
            <a:lvl8pPr marL="14128486" indent="0">
              <a:buNone/>
              <a:defRPr sz="7063" b="1"/>
            </a:lvl8pPr>
            <a:lvl9pPr marL="16146841" indent="0">
              <a:buNone/>
              <a:defRPr sz="7063" b="1"/>
            </a:lvl9pPr>
          </a:lstStyle>
          <a:p>
            <a:pPr lvl="0"/>
            <a:r>
              <a:rPr lang="en-GB"/>
              <a:t>Click to edit Master text styles</a:t>
            </a:r>
          </a:p>
        </p:txBody>
      </p:sp>
      <p:sp>
        <p:nvSpPr>
          <p:cNvPr id="6" name="Content Placeholder 5"/>
          <p:cNvSpPr>
            <a:spLocks noGrp="1"/>
          </p:cNvSpPr>
          <p:nvPr>
            <p:ph sz="quarter" idx="4"/>
          </p:nvPr>
        </p:nvSpPr>
        <p:spPr>
          <a:xfrm>
            <a:off x="21669408" y="11058863"/>
            <a:ext cx="18197174" cy="1626592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p:cNvSpPr>
            <a:spLocks noGrp="1"/>
          </p:cNvSpPr>
          <p:nvPr>
            <p:ph type="dt" sz="half" idx="10"/>
          </p:nvPr>
        </p:nvSpPr>
        <p:spPr/>
        <p:txBody>
          <a:bodyPr/>
          <a:lstStyle/>
          <a:p>
            <a:endParaRPr lang="en-US" altLang="en-US"/>
          </a:p>
        </p:txBody>
      </p:sp>
      <p:sp>
        <p:nvSpPr>
          <p:cNvPr id="8" name="Footer Placeholder 7"/>
          <p:cNvSpPr>
            <a:spLocks noGrp="1"/>
          </p:cNvSpPr>
          <p:nvPr>
            <p:ph type="ftr" sz="quarter" idx="11"/>
          </p:nvPr>
        </p:nvSpPr>
        <p:spPr/>
        <p:txBody>
          <a:bodyPr/>
          <a:lstStyle/>
          <a:p>
            <a:endParaRPr lang="en-US" altLang="en-US"/>
          </a:p>
        </p:txBody>
      </p:sp>
      <p:sp>
        <p:nvSpPr>
          <p:cNvPr id="9" name="Slide Number Placeholder 8"/>
          <p:cNvSpPr>
            <a:spLocks noGrp="1"/>
          </p:cNvSpPr>
          <p:nvPr>
            <p:ph type="sldNum" sz="quarter" idx="12"/>
          </p:nvPr>
        </p:nvSpPr>
        <p:spPr/>
        <p:txBody>
          <a:bodyPr/>
          <a:lstStyle/>
          <a:p>
            <a:fld id="{475C1D84-1504-4C19-BFA8-290E97722B76}" type="slidenum">
              <a:rPr lang="en-US" altLang="en-US" smtClean="0"/>
              <a:pPr/>
              <a:t>‹#›</a:t>
            </a:fld>
            <a:endParaRPr lang="en-US" altLang="en-US"/>
          </a:p>
        </p:txBody>
      </p:sp>
    </p:spTree>
    <p:extLst>
      <p:ext uri="{BB962C8B-B14F-4D97-AF65-F5344CB8AC3E}">
        <p14:creationId xmlns:p14="http://schemas.microsoft.com/office/powerpoint/2010/main" val="14812089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Date Placeholder 2"/>
          <p:cNvSpPr>
            <a:spLocks noGrp="1"/>
          </p:cNvSpPr>
          <p:nvPr>
            <p:ph type="dt" sz="half" idx="10"/>
          </p:nvPr>
        </p:nvSpPr>
        <p:spPr/>
        <p:txBody>
          <a:bodyPr/>
          <a:lstStyle/>
          <a:p>
            <a:endParaRPr lang="en-US" altLang="en-US"/>
          </a:p>
        </p:txBody>
      </p:sp>
      <p:sp>
        <p:nvSpPr>
          <p:cNvPr id="4" name="Footer Placeholder 3"/>
          <p:cNvSpPr>
            <a:spLocks noGrp="1"/>
          </p:cNvSpPr>
          <p:nvPr>
            <p:ph type="ftr" sz="quarter" idx="11"/>
          </p:nvPr>
        </p:nvSpPr>
        <p:spPr/>
        <p:txBody>
          <a:bodyPr/>
          <a:lstStyle/>
          <a:p>
            <a:endParaRPr lang="en-US" altLang="en-US"/>
          </a:p>
        </p:txBody>
      </p:sp>
      <p:sp>
        <p:nvSpPr>
          <p:cNvPr id="5" name="Slide Number Placeholder 4"/>
          <p:cNvSpPr>
            <a:spLocks noGrp="1"/>
          </p:cNvSpPr>
          <p:nvPr>
            <p:ph type="sldNum" sz="quarter" idx="12"/>
          </p:nvPr>
        </p:nvSpPr>
        <p:spPr/>
        <p:txBody>
          <a:bodyPr/>
          <a:lstStyle/>
          <a:p>
            <a:fld id="{09F9FCCD-DD7D-45BF-BA02-3E697512D8FE}" type="slidenum">
              <a:rPr lang="en-US" altLang="en-US" smtClean="0"/>
              <a:pPr/>
              <a:t>‹#›</a:t>
            </a:fld>
            <a:endParaRPr lang="en-US" altLang="en-US"/>
          </a:p>
        </p:txBody>
      </p:sp>
    </p:spTree>
    <p:extLst>
      <p:ext uri="{BB962C8B-B14F-4D97-AF65-F5344CB8AC3E}">
        <p14:creationId xmlns:p14="http://schemas.microsoft.com/office/powerpoint/2010/main" val="22839107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ltLang="en-US"/>
          </a:p>
        </p:txBody>
      </p:sp>
      <p:sp>
        <p:nvSpPr>
          <p:cNvPr id="3" name="Footer Placeholder 2"/>
          <p:cNvSpPr>
            <a:spLocks noGrp="1"/>
          </p:cNvSpPr>
          <p:nvPr>
            <p:ph type="ftr" sz="quarter" idx="11"/>
          </p:nvPr>
        </p:nvSpPr>
        <p:spPr/>
        <p:txBody>
          <a:bodyPr/>
          <a:lstStyle/>
          <a:p>
            <a:endParaRPr lang="en-US" altLang="en-US"/>
          </a:p>
        </p:txBody>
      </p:sp>
      <p:sp>
        <p:nvSpPr>
          <p:cNvPr id="4" name="Slide Number Placeholder 3"/>
          <p:cNvSpPr>
            <a:spLocks noGrp="1"/>
          </p:cNvSpPr>
          <p:nvPr>
            <p:ph type="sldNum" sz="quarter" idx="12"/>
          </p:nvPr>
        </p:nvSpPr>
        <p:spPr/>
        <p:txBody>
          <a:bodyPr/>
          <a:lstStyle/>
          <a:p>
            <a:fld id="{76DB0021-3B0F-4F71-9577-B4D3C59138DF}" type="slidenum">
              <a:rPr lang="en-US" altLang="en-US" smtClean="0"/>
              <a:pPr/>
              <a:t>‹#›</a:t>
            </a:fld>
            <a:endParaRPr lang="en-US" altLang="en-US"/>
          </a:p>
        </p:txBody>
      </p:sp>
    </p:spTree>
    <p:extLst>
      <p:ext uri="{BB962C8B-B14F-4D97-AF65-F5344CB8AC3E}">
        <p14:creationId xmlns:p14="http://schemas.microsoft.com/office/powerpoint/2010/main" val="26947266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948334" y="2018348"/>
            <a:ext cx="13805328" cy="7064216"/>
          </a:xfrm>
        </p:spPr>
        <p:txBody>
          <a:bodyPr anchor="b"/>
          <a:lstStyle>
            <a:lvl1pPr>
              <a:defRPr sz="14127"/>
            </a:lvl1pPr>
          </a:lstStyle>
          <a:p>
            <a:r>
              <a:rPr lang="en-GB"/>
              <a:t>Click to edit Master title style</a:t>
            </a:r>
            <a:endParaRPr lang="en-US"/>
          </a:p>
        </p:txBody>
      </p:sp>
      <p:sp>
        <p:nvSpPr>
          <p:cNvPr id="3" name="Content Placeholder 2"/>
          <p:cNvSpPr>
            <a:spLocks noGrp="1"/>
          </p:cNvSpPr>
          <p:nvPr>
            <p:ph idx="1"/>
          </p:nvPr>
        </p:nvSpPr>
        <p:spPr>
          <a:xfrm>
            <a:off x="18197174" y="4359077"/>
            <a:ext cx="21669405" cy="21515024"/>
          </a:xfrm>
        </p:spPr>
        <p:txBody>
          <a:bodyPr/>
          <a:lstStyle>
            <a:lvl1pPr>
              <a:defRPr sz="14127"/>
            </a:lvl1pPr>
            <a:lvl2pPr>
              <a:defRPr sz="12361"/>
            </a:lvl2pPr>
            <a:lvl3pPr>
              <a:defRPr sz="10595"/>
            </a:lvl3pPr>
            <a:lvl4pPr>
              <a:defRPr sz="8829"/>
            </a:lvl4pPr>
            <a:lvl5pPr>
              <a:defRPr sz="8829"/>
            </a:lvl5pPr>
            <a:lvl6pPr>
              <a:defRPr sz="8829"/>
            </a:lvl6pPr>
            <a:lvl7pPr>
              <a:defRPr sz="8829"/>
            </a:lvl7pPr>
            <a:lvl8pPr>
              <a:defRPr sz="8829"/>
            </a:lvl8pPr>
            <a:lvl9pPr>
              <a:defRPr sz="8829"/>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p:cNvSpPr>
            <a:spLocks noGrp="1"/>
          </p:cNvSpPr>
          <p:nvPr>
            <p:ph type="body" sz="half" idx="2"/>
          </p:nvPr>
        </p:nvSpPr>
        <p:spPr>
          <a:xfrm>
            <a:off x="2948334" y="9082564"/>
            <a:ext cx="13805328" cy="16826573"/>
          </a:xfrm>
        </p:spPr>
        <p:txBody>
          <a:bodyPr/>
          <a:lstStyle>
            <a:lvl1pPr marL="0" indent="0">
              <a:buNone/>
              <a:defRPr sz="7063"/>
            </a:lvl1pPr>
            <a:lvl2pPr marL="2018355" indent="0">
              <a:buNone/>
              <a:defRPr sz="6180"/>
            </a:lvl2pPr>
            <a:lvl3pPr marL="4036710" indent="0">
              <a:buNone/>
              <a:defRPr sz="5298"/>
            </a:lvl3pPr>
            <a:lvl4pPr marL="6055065" indent="0">
              <a:buNone/>
              <a:defRPr sz="4415"/>
            </a:lvl4pPr>
            <a:lvl5pPr marL="8073420" indent="0">
              <a:buNone/>
              <a:defRPr sz="4415"/>
            </a:lvl5pPr>
            <a:lvl6pPr marL="10091776" indent="0">
              <a:buNone/>
              <a:defRPr sz="4415"/>
            </a:lvl6pPr>
            <a:lvl7pPr marL="12110131" indent="0">
              <a:buNone/>
              <a:defRPr sz="4415"/>
            </a:lvl7pPr>
            <a:lvl8pPr marL="14128486" indent="0">
              <a:buNone/>
              <a:defRPr sz="4415"/>
            </a:lvl8pPr>
            <a:lvl9pPr marL="16146841" indent="0">
              <a:buNone/>
              <a:defRPr sz="4415"/>
            </a:lvl9pPr>
          </a:lstStyle>
          <a:p>
            <a:pPr lvl="0"/>
            <a:r>
              <a:rPr lang="en-GB"/>
              <a:t>Click to edit Master text styles</a:t>
            </a:r>
          </a:p>
        </p:txBody>
      </p:sp>
      <p:sp>
        <p:nvSpPr>
          <p:cNvPr id="5" name="Date Placeholder 4"/>
          <p:cNvSpPr>
            <a:spLocks noGrp="1"/>
          </p:cNvSpPr>
          <p:nvPr>
            <p:ph type="dt" sz="half" idx="10"/>
          </p:nvPr>
        </p:nvSpPr>
        <p:spPr/>
        <p:txBody>
          <a:bodyPr/>
          <a:lstStyle/>
          <a:p>
            <a:endParaRPr lang="en-US" altLang="en-US"/>
          </a:p>
        </p:txBody>
      </p:sp>
      <p:sp>
        <p:nvSpPr>
          <p:cNvPr id="6" name="Footer Placeholder 5"/>
          <p:cNvSpPr>
            <a:spLocks noGrp="1"/>
          </p:cNvSpPr>
          <p:nvPr>
            <p:ph type="ftr" sz="quarter" idx="11"/>
          </p:nvPr>
        </p:nvSpPr>
        <p:spPr/>
        <p:txBody>
          <a:bodyPr/>
          <a:lstStyle/>
          <a:p>
            <a:endParaRPr lang="en-US" altLang="en-US"/>
          </a:p>
        </p:txBody>
      </p:sp>
      <p:sp>
        <p:nvSpPr>
          <p:cNvPr id="7" name="Slide Number Placeholder 6"/>
          <p:cNvSpPr>
            <a:spLocks noGrp="1"/>
          </p:cNvSpPr>
          <p:nvPr>
            <p:ph type="sldNum" sz="quarter" idx="12"/>
          </p:nvPr>
        </p:nvSpPr>
        <p:spPr/>
        <p:txBody>
          <a:bodyPr/>
          <a:lstStyle/>
          <a:p>
            <a:fld id="{4BAB9CA6-1517-44D4-8A29-5163B8CF3440}" type="slidenum">
              <a:rPr lang="en-US" altLang="en-US" smtClean="0"/>
              <a:pPr/>
              <a:t>‹#›</a:t>
            </a:fld>
            <a:endParaRPr lang="en-US" altLang="en-US"/>
          </a:p>
        </p:txBody>
      </p:sp>
    </p:spTree>
    <p:extLst>
      <p:ext uri="{BB962C8B-B14F-4D97-AF65-F5344CB8AC3E}">
        <p14:creationId xmlns:p14="http://schemas.microsoft.com/office/powerpoint/2010/main" val="9044703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948334" y="2018348"/>
            <a:ext cx="13805328" cy="7064216"/>
          </a:xfrm>
        </p:spPr>
        <p:txBody>
          <a:bodyPr anchor="b"/>
          <a:lstStyle>
            <a:lvl1pPr>
              <a:defRPr sz="14127"/>
            </a:lvl1pPr>
          </a:lstStyle>
          <a:p>
            <a:r>
              <a:rPr lang="en-GB"/>
              <a:t>Click to edit Master title style</a:t>
            </a:r>
            <a:endParaRPr lang="en-US"/>
          </a:p>
        </p:txBody>
      </p:sp>
      <p:sp>
        <p:nvSpPr>
          <p:cNvPr id="3" name="Picture Placeholder 2"/>
          <p:cNvSpPr>
            <a:spLocks noGrp="1" noChangeAspect="1"/>
          </p:cNvSpPr>
          <p:nvPr>
            <p:ph type="pic" idx="1"/>
          </p:nvPr>
        </p:nvSpPr>
        <p:spPr>
          <a:xfrm>
            <a:off x="18197174" y="4359077"/>
            <a:ext cx="21669405" cy="21515024"/>
          </a:xfrm>
        </p:spPr>
        <p:txBody>
          <a:bodyPr anchor="t"/>
          <a:lstStyle>
            <a:lvl1pPr marL="0" indent="0">
              <a:buNone/>
              <a:defRPr sz="14127"/>
            </a:lvl1pPr>
            <a:lvl2pPr marL="2018355" indent="0">
              <a:buNone/>
              <a:defRPr sz="12361"/>
            </a:lvl2pPr>
            <a:lvl3pPr marL="4036710" indent="0">
              <a:buNone/>
              <a:defRPr sz="10595"/>
            </a:lvl3pPr>
            <a:lvl4pPr marL="6055065" indent="0">
              <a:buNone/>
              <a:defRPr sz="8829"/>
            </a:lvl4pPr>
            <a:lvl5pPr marL="8073420" indent="0">
              <a:buNone/>
              <a:defRPr sz="8829"/>
            </a:lvl5pPr>
            <a:lvl6pPr marL="10091776" indent="0">
              <a:buNone/>
              <a:defRPr sz="8829"/>
            </a:lvl6pPr>
            <a:lvl7pPr marL="12110131" indent="0">
              <a:buNone/>
              <a:defRPr sz="8829"/>
            </a:lvl7pPr>
            <a:lvl8pPr marL="14128486" indent="0">
              <a:buNone/>
              <a:defRPr sz="8829"/>
            </a:lvl8pPr>
            <a:lvl9pPr marL="16146841" indent="0">
              <a:buNone/>
              <a:defRPr sz="8829"/>
            </a:lvl9pPr>
          </a:lstStyle>
          <a:p>
            <a:r>
              <a:rPr lang="en-GB"/>
              <a:t>Click icon to add picture</a:t>
            </a:r>
            <a:endParaRPr lang="en-US"/>
          </a:p>
        </p:txBody>
      </p:sp>
      <p:sp>
        <p:nvSpPr>
          <p:cNvPr id="4" name="Text Placeholder 3"/>
          <p:cNvSpPr>
            <a:spLocks noGrp="1"/>
          </p:cNvSpPr>
          <p:nvPr>
            <p:ph type="body" sz="half" idx="2"/>
          </p:nvPr>
        </p:nvSpPr>
        <p:spPr>
          <a:xfrm>
            <a:off x="2948334" y="9082564"/>
            <a:ext cx="13805328" cy="16826573"/>
          </a:xfrm>
        </p:spPr>
        <p:txBody>
          <a:bodyPr/>
          <a:lstStyle>
            <a:lvl1pPr marL="0" indent="0">
              <a:buNone/>
              <a:defRPr sz="7063"/>
            </a:lvl1pPr>
            <a:lvl2pPr marL="2018355" indent="0">
              <a:buNone/>
              <a:defRPr sz="6180"/>
            </a:lvl2pPr>
            <a:lvl3pPr marL="4036710" indent="0">
              <a:buNone/>
              <a:defRPr sz="5298"/>
            </a:lvl3pPr>
            <a:lvl4pPr marL="6055065" indent="0">
              <a:buNone/>
              <a:defRPr sz="4415"/>
            </a:lvl4pPr>
            <a:lvl5pPr marL="8073420" indent="0">
              <a:buNone/>
              <a:defRPr sz="4415"/>
            </a:lvl5pPr>
            <a:lvl6pPr marL="10091776" indent="0">
              <a:buNone/>
              <a:defRPr sz="4415"/>
            </a:lvl6pPr>
            <a:lvl7pPr marL="12110131" indent="0">
              <a:buNone/>
              <a:defRPr sz="4415"/>
            </a:lvl7pPr>
            <a:lvl8pPr marL="14128486" indent="0">
              <a:buNone/>
              <a:defRPr sz="4415"/>
            </a:lvl8pPr>
            <a:lvl9pPr marL="16146841" indent="0">
              <a:buNone/>
              <a:defRPr sz="4415"/>
            </a:lvl9pPr>
          </a:lstStyle>
          <a:p>
            <a:pPr lvl="0"/>
            <a:r>
              <a:rPr lang="en-GB"/>
              <a:t>Click to edit Master text styles</a:t>
            </a:r>
          </a:p>
        </p:txBody>
      </p:sp>
      <p:sp>
        <p:nvSpPr>
          <p:cNvPr id="5" name="Date Placeholder 4"/>
          <p:cNvSpPr>
            <a:spLocks noGrp="1"/>
          </p:cNvSpPr>
          <p:nvPr>
            <p:ph type="dt" sz="half" idx="10"/>
          </p:nvPr>
        </p:nvSpPr>
        <p:spPr/>
        <p:txBody>
          <a:bodyPr/>
          <a:lstStyle/>
          <a:p>
            <a:endParaRPr lang="en-US" altLang="en-US"/>
          </a:p>
        </p:txBody>
      </p:sp>
      <p:sp>
        <p:nvSpPr>
          <p:cNvPr id="6" name="Footer Placeholder 5"/>
          <p:cNvSpPr>
            <a:spLocks noGrp="1"/>
          </p:cNvSpPr>
          <p:nvPr>
            <p:ph type="ftr" sz="quarter" idx="11"/>
          </p:nvPr>
        </p:nvSpPr>
        <p:spPr/>
        <p:txBody>
          <a:bodyPr/>
          <a:lstStyle/>
          <a:p>
            <a:endParaRPr lang="en-US" altLang="en-US"/>
          </a:p>
        </p:txBody>
      </p:sp>
      <p:sp>
        <p:nvSpPr>
          <p:cNvPr id="7" name="Slide Number Placeholder 6"/>
          <p:cNvSpPr>
            <a:spLocks noGrp="1"/>
          </p:cNvSpPr>
          <p:nvPr>
            <p:ph type="sldNum" sz="quarter" idx="12"/>
          </p:nvPr>
        </p:nvSpPr>
        <p:spPr/>
        <p:txBody>
          <a:bodyPr/>
          <a:lstStyle/>
          <a:p>
            <a:fld id="{0A6EA642-EB4A-463D-885F-A1535B205B04}" type="slidenum">
              <a:rPr lang="en-US" altLang="en-US" smtClean="0"/>
              <a:pPr/>
              <a:t>‹#›</a:t>
            </a:fld>
            <a:endParaRPr lang="en-US" altLang="en-US"/>
          </a:p>
        </p:txBody>
      </p:sp>
    </p:spTree>
    <p:extLst>
      <p:ext uri="{BB962C8B-B14F-4D97-AF65-F5344CB8AC3E}">
        <p14:creationId xmlns:p14="http://schemas.microsoft.com/office/powerpoint/2010/main" val="39623815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942759" y="1611882"/>
            <a:ext cx="36918246" cy="5851808"/>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p:cNvSpPr>
            <a:spLocks noGrp="1"/>
          </p:cNvSpPr>
          <p:nvPr>
            <p:ph type="body" idx="1"/>
          </p:nvPr>
        </p:nvSpPr>
        <p:spPr>
          <a:xfrm>
            <a:off x="2942759" y="8059374"/>
            <a:ext cx="36918246" cy="19209345"/>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2"/>
          </p:nvPr>
        </p:nvSpPr>
        <p:spPr>
          <a:xfrm>
            <a:off x="2942759" y="28060644"/>
            <a:ext cx="9630847" cy="1611875"/>
          </a:xfrm>
          <a:prstGeom prst="rect">
            <a:avLst/>
          </a:prstGeom>
        </p:spPr>
        <p:txBody>
          <a:bodyPr vert="horz" lIns="91440" tIns="45720" rIns="91440" bIns="45720" rtlCol="0" anchor="ctr"/>
          <a:lstStyle>
            <a:lvl1pPr algn="l">
              <a:defRPr sz="5298">
                <a:solidFill>
                  <a:schemeClr val="tx1">
                    <a:tint val="82000"/>
                  </a:schemeClr>
                </a:solidFill>
              </a:defRPr>
            </a:lvl1pPr>
          </a:lstStyle>
          <a:p>
            <a:endParaRPr lang="en-US" altLang="en-US"/>
          </a:p>
        </p:txBody>
      </p:sp>
      <p:sp>
        <p:nvSpPr>
          <p:cNvPr id="5" name="Footer Placeholder 4"/>
          <p:cNvSpPr>
            <a:spLocks noGrp="1"/>
          </p:cNvSpPr>
          <p:nvPr>
            <p:ph type="ftr" sz="quarter" idx="3"/>
          </p:nvPr>
        </p:nvSpPr>
        <p:spPr>
          <a:xfrm>
            <a:off x="14178747" y="28060644"/>
            <a:ext cx="14446270" cy="1611875"/>
          </a:xfrm>
          <a:prstGeom prst="rect">
            <a:avLst/>
          </a:prstGeom>
        </p:spPr>
        <p:txBody>
          <a:bodyPr vert="horz" lIns="91440" tIns="45720" rIns="91440" bIns="45720" rtlCol="0" anchor="ctr"/>
          <a:lstStyle>
            <a:lvl1pPr algn="ctr">
              <a:defRPr sz="5298">
                <a:solidFill>
                  <a:schemeClr val="tx1">
                    <a:tint val="82000"/>
                  </a:schemeClr>
                </a:solidFill>
              </a:defRPr>
            </a:lvl1pPr>
          </a:lstStyle>
          <a:p>
            <a:endParaRPr lang="en-US" altLang="en-US"/>
          </a:p>
        </p:txBody>
      </p:sp>
      <p:sp>
        <p:nvSpPr>
          <p:cNvPr id="6" name="Slide Number Placeholder 5"/>
          <p:cNvSpPr>
            <a:spLocks noGrp="1"/>
          </p:cNvSpPr>
          <p:nvPr>
            <p:ph type="sldNum" sz="quarter" idx="4"/>
          </p:nvPr>
        </p:nvSpPr>
        <p:spPr>
          <a:xfrm>
            <a:off x="30230157" y="28060644"/>
            <a:ext cx="9630847" cy="1611875"/>
          </a:xfrm>
          <a:prstGeom prst="rect">
            <a:avLst/>
          </a:prstGeom>
        </p:spPr>
        <p:txBody>
          <a:bodyPr vert="horz" lIns="91440" tIns="45720" rIns="91440" bIns="45720" rtlCol="0" anchor="ctr"/>
          <a:lstStyle>
            <a:lvl1pPr algn="r">
              <a:defRPr sz="5298">
                <a:solidFill>
                  <a:schemeClr val="tx1">
                    <a:tint val="82000"/>
                  </a:schemeClr>
                </a:solidFill>
              </a:defRPr>
            </a:lvl1pPr>
          </a:lstStyle>
          <a:p>
            <a:fld id="{4C3B2900-1FA3-45EC-9272-3F9DE0B07757}" type="slidenum">
              <a:rPr lang="en-US" altLang="en-US" smtClean="0"/>
              <a:pPr/>
              <a:t>‹#›</a:t>
            </a:fld>
            <a:endParaRPr lang="en-US" altLang="en-US"/>
          </a:p>
        </p:txBody>
      </p:sp>
    </p:spTree>
    <p:extLst>
      <p:ext uri="{BB962C8B-B14F-4D97-AF65-F5344CB8AC3E}">
        <p14:creationId xmlns:p14="http://schemas.microsoft.com/office/powerpoint/2010/main" val="266644888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4036710" rtl="0" eaLnBrk="1" latinLnBrk="0" hangingPunct="1">
        <a:lnSpc>
          <a:spcPct val="90000"/>
        </a:lnSpc>
        <a:spcBef>
          <a:spcPct val="0"/>
        </a:spcBef>
        <a:buNone/>
        <a:defRPr sz="19424" kern="1200">
          <a:solidFill>
            <a:schemeClr val="tx1"/>
          </a:solidFill>
          <a:latin typeface="+mj-lt"/>
          <a:ea typeface="+mj-ea"/>
          <a:cs typeface="+mj-cs"/>
        </a:defRPr>
      </a:lvl1pPr>
    </p:titleStyle>
    <p:bodyStyle>
      <a:lvl1pPr marL="1009178" indent="-1009178" algn="l" defTabSz="4036710" rtl="0" eaLnBrk="1" latinLnBrk="0" hangingPunct="1">
        <a:lnSpc>
          <a:spcPct val="90000"/>
        </a:lnSpc>
        <a:spcBef>
          <a:spcPts val="4415"/>
        </a:spcBef>
        <a:buFont typeface="Arial" panose="020B0604020202020204" pitchFamily="34" charset="0"/>
        <a:buChar char="•"/>
        <a:defRPr sz="12361" kern="1200">
          <a:solidFill>
            <a:schemeClr val="tx1"/>
          </a:solidFill>
          <a:latin typeface="+mn-lt"/>
          <a:ea typeface="+mn-ea"/>
          <a:cs typeface="+mn-cs"/>
        </a:defRPr>
      </a:lvl1pPr>
      <a:lvl2pPr marL="3027533" indent="-1009178" algn="l" defTabSz="4036710" rtl="0" eaLnBrk="1" latinLnBrk="0" hangingPunct="1">
        <a:lnSpc>
          <a:spcPct val="90000"/>
        </a:lnSpc>
        <a:spcBef>
          <a:spcPts val="2207"/>
        </a:spcBef>
        <a:buFont typeface="Arial" panose="020B0604020202020204" pitchFamily="34" charset="0"/>
        <a:buChar char="•"/>
        <a:defRPr sz="10595" kern="1200">
          <a:solidFill>
            <a:schemeClr val="tx1"/>
          </a:solidFill>
          <a:latin typeface="+mn-lt"/>
          <a:ea typeface="+mn-ea"/>
          <a:cs typeface="+mn-cs"/>
        </a:defRPr>
      </a:lvl2pPr>
      <a:lvl3pPr marL="5045888" indent="-1009178" algn="l" defTabSz="4036710" rtl="0" eaLnBrk="1" latinLnBrk="0" hangingPunct="1">
        <a:lnSpc>
          <a:spcPct val="90000"/>
        </a:lnSpc>
        <a:spcBef>
          <a:spcPts val="2207"/>
        </a:spcBef>
        <a:buFont typeface="Arial" panose="020B0604020202020204" pitchFamily="34" charset="0"/>
        <a:buChar char="•"/>
        <a:defRPr sz="8829" kern="1200">
          <a:solidFill>
            <a:schemeClr val="tx1"/>
          </a:solidFill>
          <a:latin typeface="+mn-lt"/>
          <a:ea typeface="+mn-ea"/>
          <a:cs typeface="+mn-cs"/>
        </a:defRPr>
      </a:lvl3pPr>
      <a:lvl4pPr marL="7064243" indent="-1009178" algn="l" defTabSz="4036710" rtl="0" eaLnBrk="1" latinLnBrk="0" hangingPunct="1">
        <a:lnSpc>
          <a:spcPct val="90000"/>
        </a:lnSpc>
        <a:spcBef>
          <a:spcPts val="2207"/>
        </a:spcBef>
        <a:buFont typeface="Arial" panose="020B0604020202020204" pitchFamily="34" charset="0"/>
        <a:buChar char="•"/>
        <a:defRPr sz="7946" kern="1200">
          <a:solidFill>
            <a:schemeClr val="tx1"/>
          </a:solidFill>
          <a:latin typeface="+mn-lt"/>
          <a:ea typeface="+mn-ea"/>
          <a:cs typeface="+mn-cs"/>
        </a:defRPr>
      </a:lvl4pPr>
      <a:lvl5pPr marL="9082598" indent="-1009178" algn="l" defTabSz="4036710" rtl="0" eaLnBrk="1" latinLnBrk="0" hangingPunct="1">
        <a:lnSpc>
          <a:spcPct val="90000"/>
        </a:lnSpc>
        <a:spcBef>
          <a:spcPts val="2207"/>
        </a:spcBef>
        <a:buFont typeface="Arial" panose="020B0604020202020204" pitchFamily="34" charset="0"/>
        <a:buChar char="•"/>
        <a:defRPr sz="7946" kern="1200">
          <a:solidFill>
            <a:schemeClr val="tx1"/>
          </a:solidFill>
          <a:latin typeface="+mn-lt"/>
          <a:ea typeface="+mn-ea"/>
          <a:cs typeface="+mn-cs"/>
        </a:defRPr>
      </a:lvl5pPr>
      <a:lvl6pPr marL="11100953" indent="-1009178" algn="l" defTabSz="4036710" rtl="0" eaLnBrk="1" latinLnBrk="0" hangingPunct="1">
        <a:lnSpc>
          <a:spcPct val="90000"/>
        </a:lnSpc>
        <a:spcBef>
          <a:spcPts val="2207"/>
        </a:spcBef>
        <a:buFont typeface="Arial" panose="020B0604020202020204" pitchFamily="34" charset="0"/>
        <a:buChar char="•"/>
        <a:defRPr sz="7946" kern="1200">
          <a:solidFill>
            <a:schemeClr val="tx1"/>
          </a:solidFill>
          <a:latin typeface="+mn-lt"/>
          <a:ea typeface="+mn-ea"/>
          <a:cs typeface="+mn-cs"/>
        </a:defRPr>
      </a:lvl6pPr>
      <a:lvl7pPr marL="13119308" indent="-1009178" algn="l" defTabSz="4036710" rtl="0" eaLnBrk="1" latinLnBrk="0" hangingPunct="1">
        <a:lnSpc>
          <a:spcPct val="90000"/>
        </a:lnSpc>
        <a:spcBef>
          <a:spcPts val="2207"/>
        </a:spcBef>
        <a:buFont typeface="Arial" panose="020B0604020202020204" pitchFamily="34" charset="0"/>
        <a:buChar char="•"/>
        <a:defRPr sz="7946" kern="1200">
          <a:solidFill>
            <a:schemeClr val="tx1"/>
          </a:solidFill>
          <a:latin typeface="+mn-lt"/>
          <a:ea typeface="+mn-ea"/>
          <a:cs typeface="+mn-cs"/>
        </a:defRPr>
      </a:lvl7pPr>
      <a:lvl8pPr marL="15137663" indent="-1009178" algn="l" defTabSz="4036710" rtl="0" eaLnBrk="1" latinLnBrk="0" hangingPunct="1">
        <a:lnSpc>
          <a:spcPct val="90000"/>
        </a:lnSpc>
        <a:spcBef>
          <a:spcPts val="2207"/>
        </a:spcBef>
        <a:buFont typeface="Arial" panose="020B0604020202020204" pitchFamily="34" charset="0"/>
        <a:buChar char="•"/>
        <a:defRPr sz="7946" kern="1200">
          <a:solidFill>
            <a:schemeClr val="tx1"/>
          </a:solidFill>
          <a:latin typeface="+mn-lt"/>
          <a:ea typeface="+mn-ea"/>
          <a:cs typeface="+mn-cs"/>
        </a:defRPr>
      </a:lvl8pPr>
      <a:lvl9pPr marL="17156019" indent="-1009178" algn="l" defTabSz="4036710" rtl="0" eaLnBrk="1" latinLnBrk="0" hangingPunct="1">
        <a:lnSpc>
          <a:spcPct val="90000"/>
        </a:lnSpc>
        <a:spcBef>
          <a:spcPts val="2207"/>
        </a:spcBef>
        <a:buFont typeface="Arial" panose="020B0604020202020204" pitchFamily="34" charset="0"/>
        <a:buChar char="•"/>
        <a:defRPr sz="7946" kern="1200">
          <a:solidFill>
            <a:schemeClr val="tx1"/>
          </a:solidFill>
          <a:latin typeface="+mn-lt"/>
          <a:ea typeface="+mn-ea"/>
          <a:cs typeface="+mn-cs"/>
        </a:defRPr>
      </a:lvl9pPr>
    </p:bodyStyle>
    <p:otherStyle>
      <a:defPPr>
        <a:defRPr lang="en-US"/>
      </a:defPPr>
      <a:lvl1pPr marL="0" algn="l" defTabSz="4036710" rtl="0" eaLnBrk="1" latinLnBrk="0" hangingPunct="1">
        <a:defRPr sz="7946" kern="1200">
          <a:solidFill>
            <a:schemeClr val="tx1"/>
          </a:solidFill>
          <a:latin typeface="+mn-lt"/>
          <a:ea typeface="+mn-ea"/>
          <a:cs typeface="+mn-cs"/>
        </a:defRPr>
      </a:lvl1pPr>
      <a:lvl2pPr marL="2018355" algn="l" defTabSz="4036710" rtl="0" eaLnBrk="1" latinLnBrk="0" hangingPunct="1">
        <a:defRPr sz="7946" kern="1200">
          <a:solidFill>
            <a:schemeClr val="tx1"/>
          </a:solidFill>
          <a:latin typeface="+mn-lt"/>
          <a:ea typeface="+mn-ea"/>
          <a:cs typeface="+mn-cs"/>
        </a:defRPr>
      </a:lvl2pPr>
      <a:lvl3pPr marL="4036710" algn="l" defTabSz="4036710" rtl="0" eaLnBrk="1" latinLnBrk="0" hangingPunct="1">
        <a:defRPr sz="7946" kern="1200">
          <a:solidFill>
            <a:schemeClr val="tx1"/>
          </a:solidFill>
          <a:latin typeface="+mn-lt"/>
          <a:ea typeface="+mn-ea"/>
          <a:cs typeface="+mn-cs"/>
        </a:defRPr>
      </a:lvl3pPr>
      <a:lvl4pPr marL="6055065" algn="l" defTabSz="4036710" rtl="0" eaLnBrk="1" latinLnBrk="0" hangingPunct="1">
        <a:defRPr sz="7946" kern="1200">
          <a:solidFill>
            <a:schemeClr val="tx1"/>
          </a:solidFill>
          <a:latin typeface="+mn-lt"/>
          <a:ea typeface="+mn-ea"/>
          <a:cs typeface="+mn-cs"/>
        </a:defRPr>
      </a:lvl4pPr>
      <a:lvl5pPr marL="8073420" algn="l" defTabSz="4036710" rtl="0" eaLnBrk="1" latinLnBrk="0" hangingPunct="1">
        <a:defRPr sz="7946" kern="1200">
          <a:solidFill>
            <a:schemeClr val="tx1"/>
          </a:solidFill>
          <a:latin typeface="+mn-lt"/>
          <a:ea typeface="+mn-ea"/>
          <a:cs typeface="+mn-cs"/>
        </a:defRPr>
      </a:lvl5pPr>
      <a:lvl6pPr marL="10091776" algn="l" defTabSz="4036710" rtl="0" eaLnBrk="1" latinLnBrk="0" hangingPunct="1">
        <a:defRPr sz="7946" kern="1200">
          <a:solidFill>
            <a:schemeClr val="tx1"/>
          </a:solidFill>
          <a:latin typeface="+mn-lt"/>
          <a:ea typeface="+mn-ea"/>
          <a:cs typeface="+mn-cs"/>
        </a:defRPr>
      </a:lvl6pPr>
      <a:lvl7pPr marL="12110131" algn="l" defTabSz="4036710" rtl="0" eaLnBrk="1" latinLnBrk="0" hangingPunct="1">
        <a:defRPr sz="7946" kern="1200">
          <a:solidFill>
            <a:schemeClr val="tx1"/>
          </a:solidFill>
          <a:latin typeface="+mn-lt"/>
          <a:ea typeface="+mn-ea"/>
          <a:cs typeface="+mn-cs"/>
        </a:defRPr>
      </a:lvl7pPr>
      <a:lvl8pPr marL="14128486" algn="l" defTabSz="4036710" rtl="0" eaLnBrk="1" latinLnBrk="0" hangingPunct="1">
        <a:defRPr sz="7946" kern="1200">
          <a:solidFill>
            <a:schemeClr val="tx1"/>
          </a:solidFill>
          <a:latin typeface="+mn-lt"/>
          <a:ea typeface="+mn-ea"/>
          <a:cs typeface="+mn-cs"/>
        </a:defRPr>
      </a:lvl8pPr>
      <a:lvl9pPr marL="16146841" algn="l" defTabSz="4036710" rtl="0" eaLnBrk="1" latinLnBrk="0" hangingPunct="1">
        <a:defRPr sz="7946"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18" Type="http://schemas.openxmlformats.org/officeDocument/2006/relationships/image" Target="../media/image16.pn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png"/><Relationship Id="rId17" Type="http://schemas.openxmlformats.org/officeDocument/2006/relationships/image" Target="../media/image15.png"/><Relationship Id="rId2" Type="http://schemas.openxmlformats.org/officeDocument/2006/relationships/notesSlide" Target="../notesSlides/notesSlide1.xml"/><Relationship Id="rId16" Type="http://schemas.openxmlformats.org/officeDocument/2006/relationships/image" Target="../media/image14.png"/><Relationship Id="rId20"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5" Type="http://schemas.openxmlformats.org/officeDocument/2006/relationships/image" Target="../media/image13.png"/><Relationship Id="rId10" Type="http://schemas.openxmlformats.org/officeDocument/2006/relationships/image" Target="../media/image8.png"/><Relationship Id="rId19" Type="http://schemas.openxmlformats.org/officeDocument/2006/relationships/image" Target="../media/image17.png"/><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E6203F-8FD4-1F72-E7B2-F5AB7734792C}"/>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2FEFE312-51F5-85EA-4959-940EFE1F34F1}"/>
              </a:ext>
            </a:extLst>
          </p:cNvPr>
          <p:cNvPicPr>
            <a:picLocks noChangeAspect="1"/>
          </p:cNvPicPr>
          <p:nvPr/>
        </p:nvPicPr>
        <p:blipFill>
          <a:blip r:embed="rId3"/>
          <a:srcRect l="22486" t="13332" r="14103" b="4324"/>
          <a:stretch/>
        </p:blipFill>
        <p:spPr>
          <a:xfrm>
            <a:off x="12519574" y="3718711"/>
            <a:ext cx="6339257" cy="6071408"/>
          </a:xfrm>
          <a:prstGeom prst="rect">
            <a:avLst/>
          </a:prstGeom>
        </p:spPr>
      </p:pic>
      <p:pic>
        <p:nvPicPr>
          <p:cNvPr id="38" name="Picture 37" descr="A graph with red and blue lines&#10;&#10;AI-generated content may be incorrect.">
            <a:extLst>
              <a:ext uri="{FF2B5EF4-FFF2-40B4-BE49-F238E27FC236}">
                <a16:creationId xmlns:a16="http://schemas.microsoft.com/office/drawing/2014/main" id="{8C5A4E67-0762-E296-CC0D-FF9E68DA7C04}"/>
              </a:ext>
            </a:extLst>
          </p:cNvPr>
          <p:cNvPicPr>
            <a:picLocks noChangeAspect="1"/>
          </p:cNvPicPr>
          <p:nvPr/>
        </p:nvPicPr>
        <p:blipFill>
          <a:blip r:embed="rId4">
            <a:extLst>
              <a:ext uri="{28A0092B-C50C-407E-A947-70E740481C1C}">
                <a14:useLocalDpi xmlns:a14="http://schemas.microsoft.com/office/drawing/2010/main" val="0"/>
              </a:ext>
            </a:extLst>
          </a:blip>
          <a:srcRect l="3761" t="7645" r="8347"/>
          <a:stretch/>
        </p:blipFill>
        <p:spPr>
          <a:xfrm>
            <a:off x="19209851" y="3968506"/>
            <a:ext cx="7231903" cy="5699355"/>
          </a:xfrm>
          <a:prstGeom prst="rect">
            <a:avLst/>
          </a:prstGeom>
        </p:spPr>
      </p:pic>
      <p:pic>
        <p:nvPicPr>
          <p:cNvPr id="30" name="Picture 29" descr="A blue sphere with white grids&#10;&#10;AI-generated content may be incorrect.">
            <a:extLst>
              <a:ext uri="{FF2B5EF4-FFF2-40B4-BE49-F238E27FC236}">
                <a16:creationId xmlns:a16="http://schemas.microsoft.com/office/drawing/2014/main" id="{7BFFAB2A-F7F4-04A5-79A2-55E0DDAA4386}"/>
              </a:ext>
            </a:extLst>
          </p:cNvPr>
          <p:cNvPicPr>
            <a:picLocks noChangeAspect="1"/>
          </p:cNvPicPr>
          <p:nvPr/>
        </p:nvPicPr>
        <p:blipFill>
          <a:blip r:embed="rId5"/>
          <a:srcRect l="22141" t="12618" r="13279"/>
          <a:stretch/>
        </p:blipFill>
        <p:spPr>
          <a:xfrm>
            <a:off x="6362744" y="22027169"/>
            <a:ext cx="5301721" cy="5417709"/>
          </a:xfrm>
          <a:prstGeom prst="rect">
            <a:avLst/>
          </a:prstGeom>
        </p:spPr>
      </p:pic>
      <p:sp>
        <p:nvSpPr>
          <p:cNvPr id="39" name="Rectangle: Rounded Corners 26">
            <a:extLst>
              <a:ext uri="{FF2B5EF4-FFF2-40B4-BE49-F238E27FC236}">
                <a16:creationId xmlns:a16="http://schemas.microsoft.com/office/drawing/2014/main" id="{94A55533-DD9B-4936-DC0F-86524BD97AD6}"/>
              </a:ext>
            </a:extLst>
          </p:cNvPr>
          <p:cNvSpPr/>
          <p:nvPr/>
        </p:nvSpPr>
        <p:spPr bwMode="auto">
          <a:xfrm>
            <a:off x="913327" y="3595083"/>
            <a:ext cx="10759612" cy="11835562"/>
          </a:xfrm>
          <a:prstGeom prst="roundRect">
            <a:avLst>
              <a:gd name="adj" fmla="val 3519"/>
            </a:avLst>
          </a:prstGeom>
          <a:noFill/>
          <a:ln w="76200" cap="flat" cmpd="sng" algn="ctr">
            <a:solidFill>
              <a:srgbClr val="0070C0"/>
            </a:solidFill>
            <a:prstDash val="solid"/>
            <a:round/>
            <a:headEnd type="none" w="med" len="med"/>
            <a:tailEnd type="none" w="med" len="med"/>
          </a:ln>
          <a:effectLst/>
        </p:spPr>
        <p:txBody>
          <a:bodyPr vert="horz" wrap="square" lIns="86393" tIns="43197" rIns="86393" bIns="43197" numCol="1" rtlCol="0" anchor="t" anchorCtr="0" compatLnSpc="1">
            <a:prstTxWarp prst="textNoShape">
              <a:avLst/>
            </a:prstTxWarp>
          </a:bodyPr>
          <a:lstStyle/>
          <a:p>
            <a:pPr defTabSz="3803632"/>
            <a:endParaRPr lang="en-GB" sz="10771"/>
          </a:p>
        </p:txBody>
      </p:sp>
      <p:pic>
        <p:nvPicPr>
          <p:cNvPr id="5" name="Picture 4" descr="A black text on a white background&#10;&#10;Description automatically generated">
            <a:extLst>
              <a:ext uri="{FF2B5EF4-FFF2-40B4-BE49-F238E27FC236}">
                <a16:creationId xmlns:a16="http://schemas.microsoft.com/office/drawing/2014/main" id="{30C6C3D6-3B11-5DB9-EBCD-B6C3F58193E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987421" y="587538"/>
            <a:ext cx="6138604" cy="1935825"/>
          </a:xfrm>
          <a:prstGeom prst="rect">
            <a:avLst/>
          </a:prstGeom>
        </p:spPr>
      </p:pic>
      <p:sp>
        <p:nvSpPr>
          <p:cNvPr id="7" name="TextBox 6">
            <a:extLst>
              <a:ext uri="{FF2B5EF4-FFF2-40B4-BE49-F238E27FC236}">
                <a16:creationId xmlns:a16="http://schemas.microsoft.com/office/drawing/2014/main" id="{40F41EB1-700B-71E2-B43F-52D3147CBFB1}"/>
              </a:ext>
            </a:extLst>
          </p:cNvPr>
          <p:cNvSpPr txBox="1"/>
          <p:nvPr/>
        </p:nvSpPr>
        <p:spPr>
          <a:xfrm>
            <a:off x="2207407" y="737399"/>
            <a:ext cx="25565239" cy="1139223"/>
          </a:xfrm>
          <a:prstGeom prst="rect">
            <a:avLst/>
          </a:prstGeom>
          <a:noFill/>
        </p:spPr>
        <p:txBody>
          <a:bodyPr wrap="square">
            <a:spAutoFit/>
          </a:bodyPr>
          <a:lstStyle/>
          <a:p>
            <a:r>
              <a:rPr lang="en-GB" sz="6803">
                <a:solidFill>
                  <a:schemeClr val="tx2">
                    <a:lumMod val="90000"/>
                    <a:lumOff val="10000"/>
                  </a:schemeClr>
                </a:solidFill>
                <a:latin typeface="Arial" panose="020B0604020202020204" pitchFamily="34" charset="0"/>
                <a:cs typeface="Arial" panose="020B0604020202020204" pitchFamily="34" charset="0"/>
              </a:rPr>
              <a:t>Applying a bead and spring framework to light-driven deformation</a:t>
            </a:r>
          </a:p>
        </p:txBody>
      </p:sp>
      <p:sp>
        <p:nvSpPr>
          <p:cNvPr id="8" name="TextBox 7">
            <a:extLst>
              <a:ext uri="{FF2B5EF4-FFF2-40B4-BE49-F238E27FC236}">
                <a16:creationId xmlns:a16="http://schemas.microsoft.com/office/drawing/2014/main" id="{71AB80B1-5BE7-7B9C-772F-FCC3DE0F866B}"/>
              </a:ext>
            </a:extLst>
          </p:cNvPr>
          <p:cNvSpPr txBox="1"/>
          <p:nvPr/>
        </p:nvSpPr>
        <p:spPr>
          <a:xfrm>
            <a:off x="5856377" y="1876304"/>
            <a:ext cx="18977439" cy="877484"/>
          </a:xfrm>
          <a:prstGeom prst="rect">
            <a:avLst/>
          </a:prstGeom>
          <a:noFill/>
        </p:spPr>
        <p:txBody>
          <a:bodyPr wrap="none" rtlCol="0">
            <a:spAutoFit/>
          </a:bodyPr>
          <a:lstStyle/>
          <a:p>
            <a:r>
              <a:rPr lang="en-GB" sz="5102">
                <a:latin typeface="Arial" panose="020B0604020202020204" pitchFamily="34" charset="0"/>
                <a:cs typeface="Arial" panose="020B0604020202020204" pitchFamily="34" charset="0"/>
              </a:rPr>
              <a:t>David Tudor and James Paget (Supervisor : Professor S. Hanna)</a:t>
            </a:r>
          </a:p>
        </p:txBody>
      </p:sp>
      <p:sp>
        <p:nvSpPr>
          <p:cNvPr id="17" name="Rectangle: Rounded Corners 16">
            <a:extLst>
              <a:ext uri="{FF2B5EF4-FFF2-40B4-BE49-F238E27FC236}">
                <a16:creationId xmlns:a16="http://schemas.microsoft.com/office/drawing/2014/main" id="{D79E4D6F-5C10-5F63-40FF-030A1657A417}"/>
              </a:ext>
            </a:extLst>
          </p:cNvPr>
          <p:cNvSpPr/>
          <p:nvPr/>
        </p:nvSpPr>
        <p:spPr bwMode="auto">
          <a:xfrm>
            <a:off x="805301" y="723692"/>
            <a:ext cx="31395488" cy="2297527"/>
          </a:xfrm>
          <a:prstGeom prst="roundRect">
            <a:avLst/>
          </a:prstGeom>
          <a:noFill/>
          <a:ln w="76200" cap="flat" cmpd="sng" algn="ctr">
            <a:solidFill>
              <a:srgbClr val="0070C0"/>
            </a:solidFill>
            <a:prstDash val="solid"/>
            <a:round/>
            <a:headEnd type="none" w="med" len="med"/>
            <a:tailEnd type="none" w="med" len="med"/>
          </a:ln>
          <a:effectLst/>
        </p:spPr>
        <p:txBody>
          <a:bodyPr vert="horz" wrap="square" lIns="86393" tIns="43197" rIns="86393" bIns="43197" numCol="1" rtlCol="0" anchor="t" anchorCtr="0" compatLnSpc="1">
            <a:prstTxWarp prst="textNoShape">
              <a:avLst/>
            </a:prstTxWarp>
          </a:bodyPr>
          <a:lstStyle/>
          <a:p>
            <a:pPr defTabSz="3803632"/>
            <a:endParaRPr lang="en-GB" sz="10771"/>
          </a:p>
        </p:txBody>
      </p:sp>
      <mc:AlternateContent xmlns:mc="http://schemas.openxmlformats.org/markup-compatibility/2006">
        <mc:Choice xmlns:a14="http://schemas.microsoft.com/office/drawing/2010/main" Requires="a14">
          <p:sp>
            <p:nvSpPr>
              <p:cNvPr id="26" name="TextBox 25">
                <a:extLst>
                  <a:ext uri="{FF2B5EF4-FFF2-40B4-BE49-F238E27FC236}">
                    <a16:creationId xmlns:a16="http://schemas.microsoft.com/office/drawing/2014/main" id="{6EEC08DF-5CFF-CE8C-7376-DE30CF55E0AF}"/>
                  </a:ext>
                </a:extLst>
              </p:cNvPr>
              <p:cNvSpPr txBox="1"/>
              <p:nvPr/>
            </p:nvSpPr>
            <p:spPr>
              <a:xfrm>
                <a:off x="1146239" y="16357626"/>
                <a:ext cx="10185452" cy="5330818"/>
              </a:xfrm>
              <a:prstGeom prst="rect">
                <a:avLst/>
              </a:prstGeom>
              <a:noFill/>
            </p:spPr>
            <p:txBody>
              <a:bodyPr wrap="square" lIns="91440" tIns="45720" rIns="91440" bIns="45720" rtlCol="0" anchor="t">
                <a:spAutoFit/>
              </a:bodyPr>
              <a:lstStyle/>
              <a:p>
                <a:pPr algn="just"/>
                <a:r>
                  <a:rPr lang="en-GB" sz="2800">
                    <a:latin typeface="Arial" panose="020B0604020202020204" pitchFamily="34" charset="0"/>
                    <a:cs typeface="Arial" panose="020B0604020202020204" pitchFamily="34" charset="0"/>
                  </a:rPr>
                  <a:t>The discrete dipole approximation was used to calculate the force on each particle. This method considers the particles as a collection of many point dipoles, as shown in the figure below. The following system of equations is solved for the polarisation.</a:t>
                </a:r>
              </a:p>
              <a:p>
                <a:pPr algn="just"/>
                <a:endParaRPr lang="en-US" sz="2650"/>
              </a:p>
              <a:p>
                <a:pPr algn="just"/>
                <a:endParaRPr lang="en-GB" sz="2800" b="1" i="1">
                  <a:latin typeface="Cambria Math" panose="02040503050406030204" pitchFamily="18" charset="0"/>
                </a:endParaRPr>
              </a:p>
              <a:p>
                <a:pPr algn="just"/>
                <a:endParaRPr lang="en-GB" sz="2800" b="1" i="1">
                  <a:latin typeface="Cambria Math" panose="02040503050406030204" pitchFamily="18" charset="0"/>
                </a:endParaRPr>
              </a:p>
              <a:p>
                <a:pPr algn="just"/>
                <a:endParaRPr lang="en-GB" sz="2800" b="1" i="1">
                  <a:latin typeface="Cambria Math" panose="02040503050406030204" pitchFamily="18" charset="0"/>
                </a:endParaRPr>
              </a:p>
              <a:p>
                <a:pPr algn="just"/>
                <a14:m>
                  <m:oMath xmlns:m="http://schemas.openxmlformats.org/officeDocument/2006/math">
                    <m:r>
                      <a:rPr lang="en-GB" sz="2800" b="1" i="1" smtClean="0">
                        <a:latin typeface="Cambria Math" panose="02040503050406030204" pitchFamily="18" charset="0"/>
                      </a:rPr>
                      <m:t>𝑬</m:t>
                    </m:r>
                  </m:oMath>
                </a14:m>
                <a:r>
                  <a:rPr lang="en-US" sz="2800" b="1"/>
                  <a:t> </a:t>
                </a:r>
                <a:r>
                  <a:rPr lang="en-US" sz="2800">
                    <a:latin typeface="Arial" panose="020B0604020202020204" pitchFamily="34" charset="0"/>
                    <a:cs typeface="Arial" panose="020B0604020202020204" pitchFamily="34" charset="0"/>
                  </a:rPr>
                  <a:t>and</a:t>
                </a:r>
                <a:r>
                  <a:rPr lang="en-US" sz="2800"/>
                  <a:t> </a:t>
                </a:r>
                <a14:m>
                  <m:oMath xmlns:m="http://schemas.openxmlformats.org/officeDocument/2006/math">
                    <m:sSup>
                      <m:sSupPr>
                        <m:ctrlPr>
                          <a:rPr lang="en-GB" sz="2800" b="1" i="1" smtClean="0">
                            <a:latin typeface="Cambria Math" panose="02040503050406030204" pitchFamily="18" charset="0"/>
                          </a:rPr>
                        </m:ctrlPr>
                      </m:sSupPr>
                      <m:e>
                        <m:r>
                          <a:rPr lang="en-GB" sz="2800" b="1" i="1" smtClean="0">
                            <a:latin typeface="Cambria Math" panose="02040503050406030204" pitchFamily="18" charset="0"/>
                          </a:rPr>
                          <m:t>𝑬</m:t>
                        </m:r>
                      </m:e>
                      <m:sup>
                        <m:r>
                          <m:rPr>
                            <m:nor/>
                          </m:rPr>
                          <a:rPr lang="en-GB" sz="2800" i="0" smtClean="0">
                            <a:latin typeface="Arial" panose="020B0604020202020204" pitchFamily="34" charset="0"/>
                            <a:cs typeface="Arial" panose="020B0604020202020204" pitchFamily="34" charset="0"/>
                          </a:rPr>
                          <m:t>inc</m:t>
                        </m:r>
                      </m:sup>
                    </m:sSup>
                  </m:oMath>
                </a14:m>
                <a:r>
                  <a:rPr lang="en-US" sz="2800">
                    <a:latin typeface="Arial" panose="020B0604020202020204" pitchFamily="34" charset="0"/>
                    <a:cs typeface="Arial" panose="020B0604020202020204" pitchFamily="34" charset="0"/>
                  </a:rPr>
                  <a:t> are the total and incident electric fields respectively and are evaluated at the position of each dipole. </a:t>
                </a:r>
                <a14:m>
                  <m:oMath xmlns:m="http://schemas.openxmlformats.org/officeDocument/2006/math">
                    <m:acc>
                      <m:accPr>
                        <m:chr m:val="̅"/>
                        <m:ctrlPr>
                          <a:rPr lang="en-GB" sz="2800" i="1">
                            <a:latin typeface="Cambria Math" panose="02040503050406030204" pitchFamily="18" charset="0"/>
                          </a:rPr>
                        </m:ctrlPr>
                      </m:accPr>
                      <m:e>
                        <m:r>
                          <a:rPr lang="en-GB" sz="2800" b="1" i="1">
                            <a:latin typeface="Cambria Math" panose="02040503050406030204" pitchFamily="18" charset="0"/>
                          </a:rPr>
                          <m:t>𝑮</m:t>
                        </m:r>
                      </m:e>
                    </m:acc>
                  </m:oMath>
                </a14:m>
                <a:r>
                  <a:rPr lang="en-US" sz="2800" b="1">
                    <a:latin typeface="Arial" panose="020B0604020202020204" pitchFamily="34" charset="0"/>
                    <a:cs typeface="Arial" panose="020B0604020202020204" pitchFamily="34" charset="0"/>
                  </a:rPr>
                  <a:t> </a:t>
                </a:r>
                <a:r>
                  <a:rPr lang="en-US" sz="2800">
                    <a:latin typeface="Arial" panose="020B0604020202020204" pitchFamily="34" charset="0"/>
                    <a:cs typeface="Arial" panose="020B0604020202020204" pitchFamily="34" charset="0"/>
                  </a:rPr>
                  <a:t>is the free space Green’s tensor and </a:t>
                </a:r>
                <a14:m>
                  <m:oMath xmlns:m="http://schemas.openxmlformats.org/officeDocument/2006/math">
                    <m:r>
                      <a:rPr lang="en-GB" sz="2800" b="1" i="1">
                        <a:latin typeface="Cambria Math" panose="02040503050406030204" pitchFamily="18" charset="0"/>
                      </a:rPr>
                      <m:t>𝑷</m:t>
                    </m:r>
                  </m:oMath>
                </a14:m>
                <a:r>
                  <a:rPr lang="en-US" sz="2800" b="1">
                    <a:latin typeface="Arial" panose="020B0604020202020204" pitchFamily="34" charset="0"/>
                    <a:cs typeface="Arial" panose="020B0604020202020204" pitchFamily="34" charset="0"/>
                  </a:rPr>
                  <a:t> </a:t>
                </a:r>
                <a:r>
                  <a:rPr lang="en-US" sz="2800">
                    <a:latin typeface="Arial" panose="020B0604020202020204" pitchFamily="34" charset="0"/>
                    <a:cs typeface="Arial" panose="020B0604020202020204" pitchFamily="34" charset="0"/>
                  </a:rPr>
                  <a:t>is the polarisation. Then, the force at each dipole is found using the following equation. </a:t>
                </a:r>
                <a:endParaRPr lang="en-US" sz="2800" b="1">
                  <a:latin typeface="Arial" panose="020B0604020202020204" pitchFamily="34" charset="0"/>
                  <a:cs typeface="Arial" panose="020B0604020202020204" pitchFamily="34" charset="0"/>
                </a:endParaRPr>
              </a:p>
            </p:txBody>
          </p:sp>
        </mc:Choice>
        <mc:Fallback>
          <p:sp>
            <p:nvSpPr>
              <p:cNvPr id="26" name="TextBox 25">
                <a:extLst>
                  <a:ext uri="{FF2B5EF4-FFF2-40B4-BE49-F238E27FC236}">
                    <a16:creationId xmlns:a16="http://schemas.microsoft.com/office/drawing/2014/main" id="{6EEC08DF-5CFF-CE8C-7376-DE30CF55E0AF}"/>
                  </a:ext>
                </a:extLst>
              </p:cNvPr>
              <p:cNvSpPr txBox="1">
                <a:spLocks noRot="1" noChangeAspect="1" noMove="1" noResize="1" noEditPoints="1" noAdjustHandles="1" noChangeArrowheads="1" noChangeShapeType="1" noTextEdit="1"/>
              </p:cNvSpPr>
              <p:nvPr/>
            </p:nvSpPr>
            <p:spPr>
              <a:xfrm>
                <a:off x="1146239" y="16357626"/>
                <a:ext cx="10185452" cy="5330818"/>
              </a:xfrm>
              <a:prstGeom prst="rect">
                <a:avLst/>
              </a:prstGeom>
              <a:blipFill>
                <a:blip r:embed="rId7"/>
                <a:stretch>
                  <a:fillRect l="-1197" t="-1143" r="-1257" b="-2171"/>
                </a:stretch>
              </a:blipFill>
            </p:spPr>
            <p:txBody>
              <a:bodyPr/>
              <a:lstStyle/>
              <a:p>
                <a:r>
                  <a:rPr lang="en-US">
                    <a:noFill/>
                  </a:rPr>
                  <a:t> </a:t>
                </a:r>
              </a:p>
            </p:txBody>
          </p:sp>
        </mc:Fallback>
      </mc:AlternateContent>
      <p:sp>
        <p:nvSpPr>
          <p:cNvPr id="27" name="Rectangle: Rounded Corners 26">
            <a:extLst>
              <a:ext uri="{FF2B5EF4-FFF2-40B4-BE49-F238E27FC236}">
                <a16:creationId xmlns:a16="http://schemas.microsoft.com/office/drawing/2014/main" id="{C840D759-5959-6D59-8D58-97DA987C8901}"/>
              </a:ext>
            </a:extLst>
          </p:cNvPr>
          <p:cNvSpPr/>
          <p:nvPr/>
        </p:nvSpPr>
        <p:spPr bwMode="auto">
          <a:xfrm>
            <a:off x="910387" y="15937338"/>
            <a:ext cx="10762552" cy="13583754"/>
          </a:xfrm>
          <a:prstGeom prst="roundRect">
            <a:avLst>
              <a:gd name="adj" fmla="val 3833"/>
            </a:avLst>
          </a:prstGeom>
          <a:noFill/>
          <a:ln w="76200" cap="flat" cmpd="sng" algn="ctr">
            <a:solidFill>
              <a:srgbClr val="0070C0"/>
            </a:solidFill>
            <a:prstDash val="solid"/>
            <a:round/>
            <a:headEnd type="none" w="med" len="med"/>
            <a:tailEnd type="none" w="med" len="med"/>
          </a:ln>
          <a:effectLst/>
        </p:spPr>
        <p:txBody>
          <a:bodyPr vert="horz" wrap="square" lIns="86393" tIns="43197" rIns="86393" bIns="43197" numCol="1" rtlCol="0" anchor="t" anchorCtr="0" compatLnSpc="1">
            <a:prstTxWarp prst="textNoShape">
              <a:avLst/>
            </a:prstTxWarp>
          </a:bodyPr>
          <a:lstStyle/>
          <a:p>
            <a:pPr defTabSz="3803632"/>
            <a:endParaRPr lang="en-GB" sz="10771"/>
          </a:p>
        </p:txBody>
      </p:sp>
      <p:sp>
        <p:nvSpPr>
          <p:cNvPr id="52" name="TextBox 51">
            <a:extLst>
              <a:ext uri="{FF2B5EF4-FFF2-40B4-BE49-F238E27FC236}">
                <a16:creationId xmlns:a16="http://schemas.microsoft.com/office/drawing/2014/main" id="{FF88FF53-33A0-DCEB-FA66-7148FBD4AE66}"/>
              </a:ext>
            </a:extLst>
          </p:cNvPr>
          <p:cNvSpPr txBox="1"/>
          <p:nvPr/>
        </p:nvSpPr>
        <p:spPr>
          <a:xfrm>
            <a:off x="13758494" y="9860031"/>
            <a:ext cx="10902714" cy="1384995"/>
          </a:xfrm>
          <a:prstGeom prst="rect">
            <a:avLst/>
          </a:prstGeom>
          <a:noFill/>
        </p:spPr>
        <p:txBody>
          <a:bodyPr wrap="square" lIns="91440" tIns="45720" rIns="91440" bIns="45720" rtlCol="0" anchor="t">
            <a:spAutoFit/>
          </a:bodyPr>
          <a:lstStyle/>
          <a:p>
            <a:r>
              <a:rPr lang="en-GB" sz="2800">
                <a:latin typeface="Arial"/>
                <a:cs typeface="Arial"/>
              </a:rPr>
              <a:t>Total and angular force on each spherical particle as more are added in a ring formation near the high intensity annulus of a Laguerre-Gaussian beam.</a:t>
            </a:r>
          </a:p>
        </p:txBody>
      </p:sp>
      <p:sp>
        <p:nvSpPr>
          <p:cNvPr id="54" name="TextBox 53">
            <a:extLst>
              <a:ext uri="{FF2B5EF4-FFF2-40B4-BE49-F238E27FC236}">
                <a16:creationId xmlns:a16="http://schemas.microsoft.com/office/drawing/2014/main" id="{F4CDE89D-085D-71D0-1C36-B306B35562C9}"/>
              </a:ext>
            </a:extLst>
          </p:cNvPr>
          <p:cNvSpPr txBox="1"/>
          <p:nvPr/>
        </p:nvSpPr>
        <p:spPr>
          <a:xfrm>
            <a:off x="2233601" y="15562036"/>
            <a:ext cx="6659195" cy="830997"/>
          </a:xfrm>
          <a:prstGeom prst="rect">
            <a:avLst/>
          </a:prstGeom>
          <a:solidFill>
            <a:schemeClr val="bg1"/>
          </a:solidFill>
        </p:spPr>
        <p:txBody>
          <a:bodyPr wrap="square" rtlCol="0">
            <a:spAutoFit/>
          </a:bodyPr>
          <a:lstStyle/>
          <a:p>
            <a:r>
              <a:rPr lang="en-GB" sz="4800">
                <a:solidFill>
                  <a:schemeClr val="tx2">
                    <a:lumMod val="75000"/>
                    <a:lumOff val="25000"/>
                  </a:schemeClr>
                </a:solidFill>
                <a:latin typeface="Arial" panose="020B0604020202020204" pitchFamily="34" charset="0"/>
                <a:cs typeface="Arial" panose="020B0604020202020204" pitchFamily="34" charset="0"/>
              </a:rPr>
              <a:t> Experimental Methods </a:t>
            </a:r>
          </a:p>
        </p:txBody>
      </p:sp>
      <p:sp>
        <p:nvSpPr>
          <p:cNvPr id="2076" name="TextBox 2075">
            <a:extLst>
              <a:ext uri="{FF2B5EF4-FFF2-40B4-BE49-F238E27FC236}">
                <a16:creationId xmlns:a16="http://schemas.microsoft.com/office/drawing/2014/main" id="{FCED7E99-4864-8974-26A0-B6298F8B7A84}"/>
              </a:ext>
            </a:extLst>
          </p:cNvPr>
          <p:cNvSpPr txBox="1"/>
          <p:nvPr/>
        </p:nvSpPr>
        <p:spPr>
          <a:xfrm>
            <a:off x="35315265" y="2582068"/>
            <a:ext cx="5490606" cy="790216"/>
          </a:xfrm>
          <a:prstGeom prst="rect">
            <a:avLst/>
          </a:prstGeom>
          <a:noFill/>
        </p:spPr>
        <p:txBody>
          <a:bodyPr wrap="none" rtlCol="0">
            <a:spAutoFit/>
          </a:bodyPr>
          <a:lstStyle/>
          <a:p>
            <a:r>
              <a:rPr lang="en-GB" sz="4535" b="1">
                <a:latin typeface="Bookman Old Style" panose="02050604050505020204" pitchFamily="18" charset="0"/>
              </a:rPr>
              <a:t>School of Physics</a:t>
            </a:r>
          </a:p>
        </p:txBody>
      </p:sp>
      <p:sp>
        <p:nvSpPr>
          <p:cNvPr id="2078" name="TextBox 2077">
            <a:extLst>
              <a:ext uri="{FF2B5EF4-FFF2-40B4-BE49-F238E27FC236}">
                <a16:creationId xmlns:a16="http://schemas.microsoft.com/office/drawing/2014/main" id="{5A4B7436-3B72-66BA-DAFB-2F126FD0DE1E}"/>
              </a:ext>
            </a:extLst>
          </p:cNvPr>
          <p:cNvSpPr txBox="1"/>
          <p:nvPr/>
        </p:nvSpPr>
        <p:spPr>
          <a:xfrm>
            <a:off x="27412110" y="2014866"/>
            <a:ext cx="3954929" cy="906530"/>
          </a:xfrm>
          <a:prstGeom prst="rect">
            <a:avLst/>
          </a:prstGeom>
          <a:noFill/>
        </p:spPr>
        <p:txBody>
          <a:bodyPr wrap="none" rtlCol="0">
            <a:spAutoFit/>
          </a:bodyPr>
          <a:lstStyle/>
          <a:p>
            <a:r>
              <a:rPr lang="en-GB" sz="5291">
                <a:latin typeface="Arial" panose="020B0604020202020204" pitchFamily="34" charset="0"/>
                <a:cs typeface="Arial" panose="020B0604020202020204" pitchFamily="34" charset="0"/>
              </a:rPr>
              <a:t>March: 2025</a:t>
            </a:r>
          </a:p>
        </p:txBody>
      </p:sp>
      <p:sp>
        <p:nvSpPr>
          <p:cNvPr id="12" name="TextBox 11">
            <a:extLst>
              <a:ext uri="{FF2B5EF4-FFF2-40B4-BE49-F238E27FC236}">
                <a16:creationId xmlns:a16="http://schemas.microsoft.com/office/drawing/2014/main" id="{12EC935A-145C-493D-C8FA-A03269C9D61D}"/>
              </a:ext>
            </a:extLst>
          </p:cNvPr>
          <p:cNvSpPr txBox="1"/>
          <p:nvPr/>
        </p:nvSpPr>
        <p:spPr>
          <a:xfrm>
            <a:off x="1133538" y="3947462"/>
            <a:ext cx="9984083" cy="5262979"/>
          </a:xfrm>
          <a:prstGeom prst="rect">
            <a:avLst/>
          </a:prstGeom>
          <a:noFill/>
        </p:spPr>
        <p:txBody>
          <a:bodyPr wrap="square" lIns="91440" tIns="45720" rIns="91440" bIns="45720" rtlCol="0" anchor="t">
            <a:spAutoFit/>
          </a:bodyPr>
          <a:lstStyle/>
          <a:p>
            <a:pPr algn="just"/>
            <a:r>
              <a:rPr lang="en-US" sz="2800">
                <a:latin typeface="Arial"/>
                <a:cs typeface="Arial"/>
              </a:rPr>
              <a:t>The optical forces from a laser beam can manipulate microscopic particles. These are used as optical tweezers to control flexible biological cells and have medical applications which could be researched more efficiently through the simulation of optically dense, deformable </a:t>
            </a:r>
            <a:r>
              <a:rPr lang="en-US" sz="2800">
                <a:latin typeface="Arial" panose="020B0604020202020204" pitchFamily="34" charset="0"/>
                <a:cs typeface="Arial" panose="020B0604020202020204" pitchFamily="34" charset="0"/>
              </a:rPr>
              <a:t>objects.</a:t>
            </a:r>
          </a:p>
          <a:p>
            <a:pPr algn="just"/>
            <a:r>
              <a:rPr lang="en-US" sz="2800">
                <a:latin typeface="Arial" panose="020B0604020202020204" pitchFamily="34" charset="0"/>
                <a:cs typeface="Arial" panose="020B0604020202020204" pitchFamily="34" charset="0"/>
              </a:rPr>
              <a:t>The</a:t>
            </a:r>
            <a:r>
              <a:rPr lang="en-US" sz="2800">
                <a:latin typeface="Arial"/>
                <a:cs typeface="Arial"/>
              </a:rPr>
              <a:t> force on a set of rigid particles can be calculated using existing methods such as the discrete dipole approximation (DDA). However, the Abraham-Minkowski controversy only guarantees the accuracy of the total force on the object, not the force densities. This experiment simulated the forces as a flexible object was divided into rigid particles to validate the</a:t>
            </a:r>
            <a:r>
              <a:rPr lang="en-US" sz="2800">
                <a:solidFill>
                  <a:schemeClr val="bg1"/>
                </a:solidFill>
                <a:latin typeface="Arial"/>
                <a:cs typeface="Arial"/>
              </a:rPr>
              <a:t> adjust</a:t>
            </a:r>
            <a:endParaRPr lang="en-US" sz="2800">
              <a:latin typeface="Arial"/>
              <a:cs typeface="Arial"/>
            </a:endParaRPr>
          </a:p>
        </p:txBody>
      </p:sp>
      <mc:AlternateContent xmlns:mc="http://schemas.openxmlformats.org/markup-compatibility/2006">
        <mc:Choice xmlns:a14="http://schemas.microsoft.com/office/drawing/2010/main" Requires="a14">
          <p:sp>
            <p:nvSpPr>
              <p:cNvPr id="31" name="TextBox 30">
                <a:extLst>
                  <a:ext uri="{FF2B5EF4-FFF2-40B4-BE49-F238E27FC236}">
                    <a16:creationId xmlns:a16="http://schemas.microsoft.com/office/drawing/2014/main" id="{1EDB66C8-9710-2CAD-2C0F-B7C7D066A4DE}"/>
                  </a:ext>
                </a:extLst>
              </p:cNvPr>
              <p:cNvSpPr txBox="1"/>
              <p:nvPr/>
            </p:nvSpPr>
            <p:spPr>
              <a:xfrm>
                <a:off x="1146239" y="23343529"/>
                <a:ext cx="4959631" cy="2246769"/>
              </a:xfrm>
              <a:prstGeom prst="rect">
                <a:avLst/>
              </a:prstGeom>
              <a:noFill/>
            </p:spPr>
            <p:txBody>
              <a:bodyPr wrap="square" rtlCol="0">
                <a:spAutoFit/>
              </a:bodyPr>
              <a:lstStyle/>
              <a:p>
                <a:pPr algn="just"/>
                <a14:m>
                  <m:oMath xmlns:m="http://schemas.openxmlformats.org/officeDocument/2006/math">
                    <m:r>
                      <a:rPr lang="en-GB" sz="2800" b="0" i="1" smtClean="0">
                        <a:latin typeface="Cambria Math" panose="02040503050406030204" pitchFamily="18" charset="0"/>
                      </a:rPr>
                      <m:t>𝐹</m:t>
                    </m:r>
                  </m:oMath>
                </a14:m>
                <a:r>
                  <a:rPr lang="en-US" sz="2800">
                    <a:latin typeface="Arial" panose="020B0604020202020204" pitchFamily="34" charset="0"/>
                    <a:cs typeface="Arial" panose="020B0604020202020204" pitchFamily="34" charset="0"/>
                  </a:rPr>
                  <a:t> is the force evaluated at one of the dipoles. The subscripts </a:t>
                </a:r>
                <a14:m>
                  <m:oMath xmlns:m="http://schemas.openxmlformats.org/officeDocument/2006/math">
                    <m:r>
                      <a:rPr lang="en-GB" sz="2800" i="1">
                        <a:latin typeface="Cambria Math" panose="02040503050406030204" pitchFamily="18" charset="0"/>
                      </a:rPr>
                      <m:t>𝑢</m:t>
                    </m:r>
                  </m:oMath>
                </a14:m>
                <a:r>
                  <a:rPr lang="en-US" sz="2800">
                    <a:latin typeface="Arial" panose="020B0604020202020204" pitchFamily="34" charset="0"/>
                    <a:cs typeface="Arial" panose="020B0604020202020204" pitchFamily="34" charset="0"/>
                  </a:rPr>
                  <a:t> and </a:t>
                </a:r>
                <a14:m>
                  <m:oMath xmlns:m="http://schemas.openxmlformats.org/officeDocument/2006/math">
                    <m:r>
                      <a:rPr lang="en-GB" sz="2800" b="0" i="1" smtClean="0">
                        <a:latin typeface="Cambria Math" panose="02040503050406030204" pitchFamily="18" charset="0"/>
                      </a:rPr>
                      <m:t>𝑣</m:t>
                    </m:r>
                  </m:oMath>
                </a14:m>
                <a:r>
                  <a:rPr lang="en-US" sz="2800">
                    <a:latin typeface="Arial" panose="020B0604020202020204" pitchFamily="34" charset="0"/>
                    <a:cs typeface="Arial" panose="020B0604020202020204" pitchFamily="34" charset="0"/>
                  </a:rPr>
                  <a:t> give the components of the vector, with values of </a:t>
                </a:r>
                <a14:m>
                  <m:oMath xmlns:m="http://schemas.openxmlformats.org/officeDocument/2006/math">
                    <m:r>
                      <a:rPr lang="en-GB" sz="2800" b="0" i="1" smtClean="0">
                        <a:latin typeface="Cambria Math" panose="02040503050406030204" pitchFamily="18" charset="0"/>
                      </a:rPr>
                      <m:t>𝑥</m:t>
                    </m:r>
                  </m:oMath>
                </a14:m>
                <a:r>
                  <a:rPr lang="en-US" sz="2800">
                    <a:latin typeface="Arial" panose="020B0604020202020204" pitchFamily="34" charset="0"/>
                    <a:cs typeface="Arial" panose="020B0604020202020204" pitchFamily="34" charset="0"/>
                  </a:rPr>
                  <a:t>, </a:t>
                </a:r>
                <a14:m>
                  <m:oMath xmlns:m="http://schemas.openxmlformats.org/officeDocument/2006/math">
                    <m:r>
                      <a:rPr lang="en-GB" sz="2800" b="0" i="1" smtClean="0">
                        <a:latin typeface="Cambria Math" panose="02040503050406030204" pitchFamily="18" charset="0"/>
                      </a:rPr>
                      <m:t>𝑦</m:t>
                    </m:r>
                  </m:oMath>
                </a14:m>
                <a:r>
                  <a:rPr lang="en-US" sz="2800"/>
                  <a:t> </a:t>
                </a:r>
                <a:r>
                  <a:rPr lang="en-US" sz="2800">
                    <a:latin typeface="Arial" panose="020B0604020202020204" pitchFamily="34" charset="0"/>
                    <a:cs typeface="Arial" panose="020B0604020202020204" pitchFamily="34" charset="0"/>
                  </a:rPr>
                  <a:t>and </a:t>
                </a:r>
                <a14:m>
                  <m:oMath xmlns:m="http://schemas.openxmlformats.org/officeDocument/2006/math">
                    <m:r>
                      <a:rPr lang="en-GB" sz="2800" b="0" i="1" smtClean="0">
                        <a:latin typeface="Cambria Math" panose="02040503050406030204" pitchFamily="18" charset="0"/>
                      </a:rPr>
                      <m:t>𝑧</m:t>
                    </m:r>
                  </m:oMath>
                </a14:m>
                <a:r>
                  <a:rPr lang="en-US" sz="2800">
                    <a:latin typeface="Arial" panose="020B0604020202020204" pitchFamily="34" charset="0"/>
                    <a:cs typeface="Arial" panose="020B0604020202020204" pitchFamily="34" charset="0"/>
                  </a:rPr>
                  <a:t>.</a:t>
                </a:r>
              </a:p>
            </p:txBody>
          </p:sp>
        </mc:Choice>
        <mc:Fallback>
          <p:sp>
            <p:nvSpPr>
              <p:cNvPr id="31" name="TextBox 30">
                <a:extLst>
                  <a:ext uri="{FF2B5EF4-FFF2-40B4-BE49-F238E27FC236}">
                    <a16:creationId xmlns:a16="http://schemas.microsoft.com/office/drawing/2014/main" id="{1EDB66C8-9710-2CAD-2C0F-B7C7D066A4DE}"/>
                  </a:ext>
                </a:extLst>
              </p:cNvPr>
              <p:cNvSpPr txBox="1">
                <a:spLocks noRot="1" noChangeAspect="1" noMove="1" noResize="1" noEditPoints="1" noAdjustHandles="1" noChangeArrowheads="1" noChangeShapeType="1" noTextEdit="1"/>
              </p:cNvSpPr>
              <p:nvPr/>
            </p:nvSpPr>
            <p:spPr>
              <a:xfrm>
                <a:off x="1146239" y="23343529"/>
                <a:ext cx="4959631" cy="2246769"/>
              </a:xfrm>
              <a:prstGeom prst="rect">
                <a:avLst/>
              </a:prstGeom>
              <a:blipFill>
                <a:blip r:embed="rId8"/>
                <a:stretch>
                  <a:fillRect l="-2457" t="-2710" r="-2457" b="-5691"/>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4616DFF4-5C4F-18AF-CB14-4FEEE48F08C8}"/>
              </a:ext>
            </a:extLst>
          </p:cNvPr>
          <p:cNvSpPr txBox="1"/>
          <p:nvPr/>
        </p:nvSpPr>
        <p:spPr>
          <a:xfrm>
            <a:off x="28116740" y="25509826"/>
            <a:ext cx="12755231" cy="310854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lgn="just">
              <a:buFont typeface="Arial" panose="020B0604020202020204" pitchFamily="34" charset="0"/>
              <a:buChar char="•"/>
            </a:pPr>
            <a:r>
              <a:rPr lang="en-US" sz="2800" dirty="0">
                <a:latin typeface="Arial"/>
                <a:cs typeface="Arial"/>
              </a:rPr>
              <a:t>Verified that a bead-spring framework can accurately model a larger object through the sum of its constituent spherical particles in a DDA </a:t>
            </a:r>
            <a:r>
              <a:rPr lang="en-US" sz="2800">
                <a:latin typeface="Arial"/>
                <a:cs typeface="Arial"/>
              </a:rPr>
              <a:t>simulation</a:t>
            </a:r>
            <a:r>
              <a:rPr lang="en-US" sz="2800" dirty="0">
                <a:latin typeface="Arial"/>
                <a:cs typeface="Arial"/>
              </a:rPr>
              <a:t> of high refinement, despite Abraham-Minkowski concerns.</a:t>
            </a:r>
          </a:p>
          <a:p>
            <a:pPr algn="just"/>
            <a:endParaRPr lang="en-US" sz="2800" dirty="0">
              <a:latin typeface="Arial" panose="020B0604020202020204" pitchFamily="34" charset="0"/>
              <a:cs typeface="Arial" panose="020B0604020202020204" pitchFamily="34" charset="0"/>
            </a:endParaRPr>
          </a:p>
          <a:p>
            <a:pPr marL="457200" indent="-457200" algn="just">
              <a:buFont typeface="Arial" panose="020B0604020202020204" pitchFamily="34" charset="0"/>
              <a:buChar char="•"/>
            </a:pPr>
            <a:r>
              <a:rPr lang="en-US" sz="2800" dirty="0">
                <a:latin typeface="Arial"/>
                <a:cs typeface="Arial"/>
              </a:rPr>
              <a:t>Considered several configurations of connected particles alongside a variety of structural coefficients, demonstrated qualitative </a:t>
            </a:r>
            <a:r>
              <a:rPr lang="en-US" sz="2800" dirty="0">
                <a:latin typeface="Arial"/>
                <a:ea typeface="+mn-lt"/>
                <a:cs typeface="Arial"/>
              </a:rPr>
              <a:t>deformation</a:t>
            </a:r>
            <a:r>
              <a:rPr lang="en-US" sz="2800" dirty="0">
                <a:latin typeface="Arial"/>
                <a:cs typeface="Arial"/>
              </a:rPr>
              <a:t> in connected systems</a:t>
            </a:r>
            <a:r>
              <a:rPr lang="en-US" sz="2800" dirty="0">
                <a:latin typeface="Arial"/>
                <a:ea typeface="+mn-lt"/>
                <a:cs typeface="Arial"/>
              </a:rPr>
              <a:t> and matched experimental stretching</a:t>
            </a:r>
            <a:r>
              <a:rPr lang="en-US" sz="2800" dirty="0">
                <a:latin typeface="Arial"/>
                <a:cs typeface="Arial"/>
              </a:rPr>
              <a:t> of a spherical shell.</a:t>
            </a:r>
          </a:p>
        </p:txBody>
      </p:sp>
      <p:sp>
        <p:nvSpPr>
          <p:cNvPr id="32" name="TextBox 31">
            <a:extLst>
              <a:ext uri="{FF2B5EF4-FFF2-40B4-BE49-F238E27FC236}">
                <a16:creationId xmlns:a16="http://schemas.microsoft.com/office/drawing/2014/main" id="{C2B67791-BD79-8578-D290-ECC02822B0A3}"/>
              </a:ext>
            </a:extLst>
          </p:cNvPr>
          <p:cNvSpPr txBox="1"/>
          <p:nvPr/>
        </p:nvSpPr>
        <p:spPr>
          <a:xfrm>
            <a:off x="1146239" y="27093561"/>
            <a:ext cx="10185452" cy="2246769"/>
          </a:xfrm>
          <a:prstGeom prst="rect">
            <a:avLst/>
          </a:prstGeom>
          <a:noFill/>
        </p:spPr>
        <p:txBody>
          <a:bodyPr wrap="square" lIns="91440" tIns="45720" rIns="91440" bIns="45720" rtlCol="0" anchor="t">
            <a:spAutoFit/>
          </a:bodyPr>
          <a:lstStyle/>
          <a:p>
            <a:pPr algn="just"/>
            <a:r>
              <a:rPr lang="en-US" sz="2800">
                <a:latin typeface="Arial" panose="020B0604020202020204" pitchFamily="34" charset="0"/>
                <a:cs typeface="Arial" panose="020B0604020202020204" pitchFamily="34" charset="0"/>
              </a:rPr>
              <a:t>In a low Reynolds number regime, the system's force can be equated to a zero inertial term. The net force is zero, which is the sum of the optical, spring, bending, drag and Buckingham components. The system is time stepped using the resulting differential equation.</a:t>
            </a:r>
          </a:p>
        </p:txBody>
      </p:sp>
      <p:pic>
        <p:nvPicPr>
          <p:cNvPr id="55" name="Picture 54" descr="A graph of different colored lines&#10;&#10;AI-generated content may be incorrect.">
            <a:extLst>
              <a:ext uri="{FF2B5EF4-FFF2-40B4-BE49-F238E27FC236}">
                <a16:creationId xmlns:a16="http://schemas.microsoft.com/office/drawing/2014/main" id="{D6E3B980-8B3B-F905-10B1-9033ABA837D0}"/>
              </a:ext>
            </a:extLst>
          </p:cNvPr>
          <p:cNvPicPr>
            <a:picLocks noChangeAspect="1"/>
          </p:cNvPicPr>
          <p:nvPr/>
        </p:nvPicPr>
        <p:blipFill>
          <a:blip r:embed="rId9">
            <a:extLst>
              <a:ext uri="{28A0092B-C50C-407E-A947-70E740481C1C}">
                <a14:useLocalDpi xmlns:a14="http://schemas.microsoft.com/office/drawing/2010/main" val="0"/>
              </a:ext>
            </a:extLst>
          </a:blip>
          <a:srcRect l="5156" t="10080" r="9467"/>
          <a:stretch/>
        </p:blipFill>
        <p:spPr>
          <a:xfrm>
            <a:off x="16855099" y="20822606"/>
            <a:ext cx="10106585" cy="8552996"/>
          </a:xfrm>
          <a:prstGeom prst="rect">
            <a:avLst/>
          </a:prstGeom>
        </p:spPr>
      </p:pic>
      <p:pic>
        <p:nvPicPr>
          <p:cNvPr id="2048" name="Picture 2047" descr="A graph of a sphere&#10;&#10;AI-generated content may be incorrect.">
            <a:extLst>
              <a:ext uri="{FF2B5EF4-FFF2-40B4-BE49-F238E27FC236}">
                <a16:creationId xmlns:a16="http://schemas.microsoft.com/office/drawing/2014/main" id="{C1602D4F-0BE2-EECC-C4B2-0C71E94DF66B}"/>
              </a:ext>
            </a:extLst>
          </p:cNvPr>
          <p:cNvPicPr>
            <a:picLocks noChangeAspect="1"/>
          </p:cNvPicPr>
          <p:nvPr/>
        </p:nvPicPr>
        <p:blipFill>
          <a:blip r:embed="rId10">
            <a:extLst>
              <a:ext uri="{28A0092B-C50C-407E-A947-70E740481C1C}">
                <a14:useLocalDpi xmlns:a14="http://schemas.microsoft.com/office/drawing/2010/main" val="0"/>
              </a:ext>
            </a:extLst>
          </a:blip>
          <a:srcRect l="23402" t="13406" r="14372" b="5145"/>
          <a:stretch/>
        </p:blipFill>
        <p:spPr>
          <a:xfrm>
            <a:off x="4991130" y="8904958"/>
            <a:ext cx="6449190" cy="6330929"/>
          </a:xfrm>
          <a:prstGeom prst="rect">
            <a:avLst/>
          </a:prstGeom>
        </p:spPr>
      </p:pic>
      <mc:AlternateContent xmlns:mc="http://schemas.openxmlformats.org/markup-compatibility/2006">
        <mc:Choice xmlns:a14="http://schemas.microsoft.com/office/drawing/2010/main" Requires="a14">
          <p:sp>
            <p:nvSpPr>
              <p:cNvPr id="33" name="TextBox 32">
                <a:extLst>
                  <a:ext uri="{FF2B5EF4-FFF2-40B4-BE49-F238E27FC236}">
                    <a16:creationId xmlns:a16="http://schemas.microsoft.com/office/drawing/2014/main" id="{1E5FD0C0-9A7F-A68E-600C-785CCA2B119A}"/>
                  </a:ext>
                </a:extLst>
              </p:cNvPr>
              <p:cNvSpPr txBox="1"/>
              <p:nvPr/>
            </p:nvSpPr>
            <p:spPr>
              <a:xfrm>
                <a:off x="3590431" y="18435993"/>
                <a:ext cx="6009081" cy="118667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2800" b="1" i="1" smtClean="0">
                          <a:latin typeface="Cambria Math" panose="02040503050406030204" pitchFamily="18" charset="0"/>
                        </a:rPr>
                        <m:t>𝑬</m:t>
                      </m:r>
                      <m:d>
                        <m:dPr>
                          <m:ctrlPr>
                            <a:rPr lang="en-GB" sz="2800" b="0" i="1" smtClean="0">
                              <a:latin typeface="Cambria Math" panose="02040503050406030204" pitchFamily="18" charset="0"/>
                            </a:rPr>
                          </m:ctrlPr>
                        </m:dPr>
                        <m:e>
                          <m:sSub>
                            <m:sSubPr>
                              <m:ctrlPr>
                                <a:rPr lang="en-GB" sz="2800" b="0" i="1" smtClean="0">
                                  <a:latin typeface="Cambria Math" panose="02040503050406030204" pitchFamily="18" charset="0"/>
                                </a:rPr>
                              </m:ctrlPr>
                            </m:sSubPr>
                            <m:e>
                              <m:r>
                                <a:rPr lang="en-GB" sz="2800" b="1" i="1" smtClean="0">
                                  <a:latin typeface="Cambria Math" panose="02040503050406030204" pitchFamily="18" charset="0"/>
                                </a:rPr>
                                <m:t>𝒓</m:t>
                              </m:r>
                            </m:e>
                            <m:sub>
                              <m:r>
                                <a:rPr lang="en-GB" sz="2800" b="0" i="1" smtClean="0">
                                  <a:latin typeface="Cambria Math" panose="02040503050406030204" pitchFamily="18" charset="0"/>
                                </a:rPr>
                                <m:t>𝑖</m:t>
                              </m:r>
                            </m:sub>
                          </m:sSub>
                        </m:e>
                      </m:d>
                      <m:r>
                        <a:rPr lang="en-GB" sz="2800" b="0" i="1" smtClean="0">
                          <a:latin typeface="Cambria Math" panose="02040503050406030204" pitchFamily="18" charset="0"/>
                        </a:rPr>
                        <m:t>=</m:t>
                      </m:r>
                      <m:sSup>
                        <m:sSupPr>
                          <m:ctrlPr>
                            <a:rPr lang="en-GB" sz="2800" b="0" i="1" smtClean="0">
                              <a:latin typeface="Cambria Math" panose="02040503050406030204" pitchFamily="18" charset="0"/>
                            </a:rPr>
                          </m:ctrlPr>
                        </m:sSupPr>
                        <m:e>
                          <m:r>
                            <a:rPr lang="en-GB" sz="2800" b="1" i="1" smtClean="0">
                              <a:latin typeface="Cambria Math" panose="02040503050406030204" pitchFamily="18" charset="0"/>
                            </a:rPr>
                            <m:t>𝑬</m:t>
                          </m:r>
                        </m:e>
                        <m:sup>
                          <m:r>
                            <m:rPr>
                              <m:nor/>
                            </m:rPr>
                            <a:rPr lang="en-GB" sz="2800" b="0" i="0" smtClean="0">
                              <a:latin typeface="Cambria Math" panose="02040503050406030204" pitchFamily="18" charset="0"/>
                            </a:rPr>
                            <m:t>inc</m:t>
                          </m:r>
                        </m:sup>
                      </m:sSup>
                      <m:r>
                        <a:rPr lang="en-GB" sz="2800" b="0" i="1" smtClean="0">
                          <a:latin typeface="Cambria Math" panose="02040503050406030204" pitchFamily="18" charset="0"/>
                        </a:rPr>
                        <m:t>(</m:t>
                      </m:r>
                      <m:sSub>
                        <m:sSubPr>
                          <m:ctrlPr>
                            <a:rPr lang="en-GB" sz="2800" b="0" i="1" smtClean="0">
                              <a:latin typeface="Cambria Math" panose="02040503050406030204" pitchFamily="18" charset="0"/>
                            </a:rPr>
                          </m:ctrlPr>
                        </m:sSubPr>
                        <m:e>
                          <m:r>
                            <a:rPr lang="en-GB" sz="2800" b="1" i="1" smtClean="0">
                              <a:latin typeface="Cambria Math" panose="02040503050406030204" pitchFamily="18" charset="0"/>
                            </a:rPr>
                            <m:t>𝒓</m:t>
                          </m:r>
                        </m:e>
                        <m:sub>
                          <m:r>
                            <a:rPr lang="en-GB" sz="2800" b="0" i="1" smtClean="0">
                              <a:latin typeface="Cambria Math" panose="02040503050406030204" pitchFamily="18" charset="0"/>
                            </a:rPr>
                            <m:t>𝑖</m:t>
                          </m:r>
                        </m:sub>
                      </m:sSub>
                      <m:r>
                        <a:rPr lang="en-GB" sz="2800" b="0" i="1" smtClean="0">
                          <a:latin typeface="Cambria Math" panose="02040503050406030204" pitchFamily="18" charset="0"/>
                        </a:rPr>
                        <m:t>)+</m:t>
                      </m:r>
                      <m:nary>
                        <m:naryPr>
                          <m:chr m:val="∑"/>
                          <m:supHide m:val="on"/>
                          <m:ctrlPr>
                            <a:rPr lang="en-GB" sz="2800" b="0" i="1" smtClean="0">
                              <a:latin typeface="Cambria Math" panose="02040503050406030204" pitchFamily="18" charset="0"/>
                            </a:rPr>
                          </m:ctrlPr>
                        </m:naryPr>
                        <m:sub>
                          <m:r>
                            <m:rPr>
                              <m:brk m:alnAt="7"/>
                            </m:rPr>
                            <a:rPr lang="en-GB" sz="2800" b="0" i="1" smtClean="0">
                              <a:latin typeface="Cambria Math" panose="02040503050406030204" pitchFamily="18" charset="0"/>
                            </a:rPr>
                            <m:t>𝑖</m:t>
                          </m:r>
                          <m:r>
                            <a:rPr lang="en-GB" sz="2800" b="0" i="1" smtClean="0">
                              <a:latin typeface="Cambria Math" panose="02040503050406030204" pitchFamily="18" charset="0"/>
                              <a:ea typeface="Cambria Math" panose="02040503050406030204" pitchFamily="18" charset="0"/>
                            </a:rPr>
                            <m:t>≠</m:t>
                          </m:r>
                          <m:r>
                            <a:rPr lang="en-GB" sz="2800" b="0" i="1" smtClean="0">
                              <a:latin typeface="Cambria Math" panose="02040503050406030204" pitchFamily="18" charset="0"/>
                              <a:ea typeface="Cambria Math" panose="02040503050406030204" pitchFamily="18" charset="0"/>
                            </a:rPr>
                            <m:t>𝑗</m:t>
                          </m:r>
                        </m:sub>
                        <m:sup/>
                        <m:e>
                          <m:acc>
                            <m:accPr>
                              <m:chr m:val="̅"/>
                              <m:ctrlPr>
                                <a:rPr lang="en-GB" sz="2800" b="0" i="1" smtClean="0">
                                  <a:latin typeface="Cambria Math" panose="02040503050406030204" pitchFamily="18" charset="0"/>
                                </a:rPr>
                              </m:ctrlPr>
                            </m:accPr>
                            <m:e>
                              <m:r>
                                <a:rPr lang="en-GB" sz="2800" b="1" i="1">
                                  <a:latin typeface="Cambria Math" panose="02040503050406030204" pitchFamily="18" charset="0"/>
                                </a:rPr>
                                <m:t>𝑮</m:t>
                              </m:r>
                            </m:e>
                          </m:acc>
                          <m:d>
                            <m:dPr>
                              <m:ctrlPr>
                                <a:rPr lang="en-GB" sz="2800" b="0" i="1" smtClean="0">
                                  <a:latin typeface="Cambria Math" panose="02040503050406030204" pitchFamily="18" charset="0"/>
                                </a:rPr>
                              </m:ctrlPr>
                            </m:dPr>
                            <m:e>
                              <m:sSub>
                                <m:sSubPr>
                                  <m:ctrlPr>
                                    <a:rPr lang="en-GB" sz="2800" b="1" i="1" smtClean="0">
                                      <a:latin typeface="Cambria Math" panose="02040503050406030204" pitchFamily="18" charset="0"/>
                                    </a:rPr>
                                  </m:ctrlPr>
                                </m:sSubPr>
                                <m:e>
                                  <m:r>
                                    <a:rPr lang="en-GB" sz="2800" b="1" i="1" smtClean="0">
                                      <a:latin typeface="Cambria Math" panose="02040503050406030204" pitchFamily="18" charset="0"/>
                                    </a:rPr>
                                    <m:t>𝒓</m:t>
                                  </m:r>
                                </m:e>
                                <m:sub>
                                  <m:r>
                                    <a:rPr lang="en-GB" sz="2800" b="0" i="1" smtClean="0">
                                      <a:latin typeface="Cambria Math" panose="02040503050406030204" pitchFamily="18" charset="0"/>
                                    </a:rPr>
                                    <m:t>𝑖</m:t>
                                  </m:r>
                                </m:sub>
                              </m:sSub>
                              <m:r>
                                <a:rPr lang="en-GB" sz="2800" b="0" i="1" smtClean="0">
                                  <a:latin typeface="Cambria Math" panose="02040503050406030204" pitchFamily="18" charset="0"/>
                                </a:rPr>
                                <m:t>, </m:t>
                              </m:r>
                              <m:sSub>
                                <m:sSubPr>
                                  <m:ctrlPr>
                                    <a:rPr lang="en-GB" sz="2800" b="0" i="1" smtClean="0">
                                      <a:latin typeface="Cambria Math" panose="02040503050406030204" pitchFamily="18" charset="0"/>
                                    </a:rPr>
                                  </m:ctrlPr>
                                </m:sSubPr>
                                <m:e>
                                  <m:r>
                                    <a:rPr lang="en-GB" sz="2800" b="1" i="1" smtClean="0">
                                      <a:latin typeface="Cambria Math" panose="02040503050406030204" pitchFamily="18" charset="0"/>
                                    </a:rPr>
                                    <m:t>𝒓</m:t>
                                  </m:r>
                                </m:e>
                                <m:sub>
                                  <m:r>
                                    <a:rPr lang="en-GB" sz="2800" b="0" i="1" smtClean="0">
                                      <a:latin typeface="Cambria Math" panose="02040503050406030204" pitchFamily="18" charset="0"/>
                                    </a:rPr>
                                    <m:t>𝑗</m:t>
                                  </m:r>
                                </m:sub>
                              </m:sSub>
                            </m:e>
                          </m:d>
                          <m:r>
                            <a:rPr lang="en-GB" sz="2800" b="1" i="1" smtClean="0">
                              <a:latin typeface="Cambria Math" panose="02040503050406030204" pitchFamily="18" charset="0"/>
                            </a:rPr>
                            <m:t>𝑷</m:t>
                          </m:r>
                          <m:r>
                            <a:rPr lang="en-GB" sz="2800" b="0" i="1" smtClean="0">
                              <a:latin typeface="Cambria Math" panose="02040503050406030204" pitchFamily="18" charset="0"/>
                            </a:rPr>
                            <m:t>(</m:t>
                          </m:r>
                          <m:sSub>
                            <m:sSubPr>
                              <m:ctrlPr>
                                <a:rPr lang="en-GB" sz="2800" b="0" i="1" smtClean="0">
                                  <a:latin typeface="Cambria Math" panose="02040503050406030204" pitchFamily="18" charset="0"/>
                                </a:rPr>
                              </m:ctrlPr>
                            </m:sSubPr>
                            <m:e>
                              <m:r>
                                <a:rPr lang="en-GB" sz="2800" b="1" i="1" smtClean="0">
                                  <a:latin typeface="Cambria Math" panose="02040503050406030204" pitchFamily="18" charset="0"/>
                                </a:rPr>
                                <m:t>𝒓</m:t>
                              </m:r>
                            </m:e>
                            <m:sub>
                              <m:r>
                                <a:rPr lang="en-GB" sz="2800" b="0" i="1" smtClean="0">
                                  <a:latin typeface="Cambria Math" panose="02040503050406030204" pitchFamily="18" charset="0"/>
                                </a:rPr>
                                <m:t>𝑗</m:t>
                              </m:r>
                            </m:sub>
                          </m:sSub>
                          <m:r>
                            <a:rPr lang="en-GB" sz="2800" b="0" i="1" smtClean="0">
                              <a:latin typeface="Cambria Math" panose="02040503050406030204" pitchFamily="18" charset="0"/>
                            </a:rPr>
                            <m:t>)</m:t>
                          </m:r>
                        </m:e>
                      </m:nary>
                    </m:oMath>
                  </m:oMathPara>
                </a14:m>
                <a:endParaRPr lang="en-US" sz="2800"/>
              </a:p>
            </p:txBody>
          </p:sp>
        </mc:Choice>
        <mc:Fallback>
          <p:sp>
            <p:nvSpPr>
              <p:cNvPr id="33" name="TextBox 32">
                <a:extLst>
                  <a:ext uri="{FF2B5EF4-FFF2-40B4-BE49-F238E27FC236}">
                    <a16:creationId xmlns:a16="http://schemas.microsoft.com/office/drawing/2014/main" id="{1E5FD0C0-9A7F-A68E-600C-785CCA2B119A}"/>
                  </a:ext>
                </a:extLst>
              </p:cNvPr>
              <p:cNvSpPr txBox="1">
                <a:spLocks noRot="1" noChangeAspect="1" noMove="1" noResize="1" noEditPoints="1" noAdjustHandles="1" noChangeArrowheads="1" noChangeShapeType="1" noTextEdit="1"/>
              </p:cNvSpPr>
              <p:nvPr/>
            </p:nvSpPr>
            <p:spPr>
              <a:xfrm>
                <a:off x="3590431" y="18435993"/>
                <a:ext cx="6009081" cy="1186672"/>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4" name="TextBox 33">
                <a:extLst>
                  <a:ext uri="{FF2B5EF4-FFF2-40B4-BE49-F238E27FC236}">
                    <a16:creationId xmlns:a16="http://schemas.microsoft.com/office/drawing/2014/main" id="{692C9773-B6A3-B85E-79E0-43CFEA4996C8}"/>
                  </a:ext>
                </a:extLst>
              </p:cNvPr>
              <p:cNvSpPr txBox="1"/>
              <p:nvPr/>
            </p:nvSpPr>
            <p:spPr>
              <a:xfrm>
                <a:off x="1070522" y="21871878"/>
                <a:ext cx="6239850" cy="118596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2800" i="1" smtClean="0">
                              <a:latin typeface="Cambria Math" panose="02040503050406030204" pitchFamily="18" charset="0"/>
                            </a:rPr>
                          </m:ctrlPr>
                        </m:dPr>
                        <m:e>
                          <m:sSub>
                            <m:sSubPr>
                              <m:ctrlPr>
                                <a:rPr lang="en-GB" sz="2800" i="1">
                                  <a:latin typeface="Cambria Math" panose="02040503050406030204" pitchFamily="18" charset="0"/>
                                </a:rPr>
                              </m:ctrlPr>
                            </m:sSubPr>
                            <m:e>
                              <m:r>
                                <a:rPr lang="en-GB" sz="2800" b="0" i="1" smtClean="0">
                                  <a:latin typeface="Cambria Math" panose="02040503050406030204" pitchFamily="18" charset="0"/>
                                </a:rPr>
                                <m:t>𝐹</m:t>
                              </m:r>
                            </m:e>
                            <m:sub>
                              <m:r>
                                <a:rPr lang="en-GB" sz="2800" b="0" i="1" smtClean="0">
                                  <a:latin typeface="Cambria Math" panose="02040503050406030204" pitchFamily="18" charset="0"/>
                                </a:rPr>
                                <m:t>𝑢</m:t>
                              </m:r>
                            </m:sub>
                          </m:sSub>
                          <m:r>
                            <a:rPr lang="en-GB" sz="2800" b="0" i="1" smtClean="0">
                              <a:latin typeface="Cambria Math" panose="02040503050406030204" pitchFamily="18" charset="0"/>
                            </a:rPr>
                            <m:t>(</m:t>
                          </m:r>
                          <m:sSub>
                            <m:sSubPr>
                              <m:ctrlPr>
                                <a:rPr lang="en-GB" sz="2800" i="1">
                                  <a:latin typeface="Cambria Math" panose="02040503050406030204" pitchFamily="18" charset="0"/>
                                </a:rPr>
                              </m:ctrlPr>
                            </m:sSubPr>
                            <m:e>
                              <m:r>
                                <a:rPr lang="en-GB" sz="2800" b="1" i="1" smtClean="0">
                                  <a:latin typeface="Cambria Math" panose="02040503050406030204" pitchFamily="18" charset="0"/>
                                </a:rPr>
                                <m:t>𝒓</m:t>
                              </m:r>
                            </m:e>
                            <m:sub>
                              <m:r>
                                <a:rPr lang="en-GB" sz="2800" b="0" i="1" smtClean="0">
                                  <a:latin typeface="Cambria Math" panose="02040503050406030204" pitchFamily="18" charset="0"/>
                                </a:rPr>
                                <m:t>𝑖</m:t>
                              </m:r>
                            </m:sub>
                          </m:sSub>
                        </m:e>
                      </m:d>
                      <m:r>
                        <a:rPr lang="en-GB" sz="2800" b="0" i="1" smtClean="0">
                          <a:latin typeface="Cambria Math" panose="02040503050406030204" pitchFamily="18" charset="0"/>
                        </a:rPr>
                        <m:t>=</m:t>
                      </m:r>
                      <m:f>
                        <m:fPr>
                          <m:ctrlPr>
                            <a:rPr lang="en-GB" sz="2800" b="0" i="1" smtClean="0">
                              <a:latin typeface="Cambria Math" panose="02040503050406030204" pitchFamily="18" charset="0"/>
                            </a:rPr>
                          </m:ctrlPr>
                        </m:fPr>
                        <m:num>
                          <m:r>
                            <a:rPr lang="en-GB" sz="2800" b="0" i="1" smtClean="0">
                              <a:latin typeface="Cambria Math" panose="02040503050406030204" pitchFamily="18" charset="0"/>
                            </a:rPr>
                            <m:t>1</m:t>
                          </m:r>
                        </m:num>
                        <m:den>
                          <m:r>
                            <a:rPr lang="en-GB" sz="2800" b="0" i="1" smtClean="0">
                              <a:latin typeface="Cambria Math" panose="02040503050406030204" pitchFamily="18" charset="0"/>
                            </a:rPr>
                            <m:t>2</m:t>
                          </m:r>
                        </m:den>
                      </m:f>
                      <m:r>
                        <a:rPr lang="en-GB" sz="2800" b="0" i="1" smtClean="0">
                          <a:latin typeface="Cambria Math" panose="02040503050406030204" pitchFamily="18" charset="0"/>
                        </a:rPr>
                        <m:t> </m:t>
                      </m:r>
                      <m:r>
                        <a:rPr lang="en-GB" sz="2800" b="0" i="1" smtClean="0">
                          <a:latin typeface="Cambria Math" panose="02040503050406030204" pitchFamily="18" charset="0"/>
                        </a:rPr>
                        <m:t>𝑅𝑒</m:t>
                      </m:r>
                      <m:d>
                        <m:dPr>
                          <m:ctrlPr>
                            <a:rPr lang="en-GB" sz="2800" b="0" i="1" smtClean="0">
                              <a:latin typeface="Cambria Math" panose="02040503050406030204" pitchFamily="18" charset="0"/>
                            </a:rPr>
                          </m:ctrlPr>
                        </m:dPr>
                        <m:e>
                          <m:nary>
                            <m:naryPr>
                              <m:chr m:val="∑"/>
                              <m:supHide m:val="on"/>
                              <m:ctrlPr>
                                <a:rPr lang="en-GB" sz="2800" i="1">
                                  <a:latin typeface="Cambria Math" panose="02040503050406030204" pitchFamily="18" charset="0"/>
                                </a:rPr>
                              </m:ctrlPr>
                            </m:naryPr>
                            <m:sub>
                              <m:r>
                                <m:rPr>
                                  <m:brk m:alnAt="7"/>
                                </m:rPr>
                                <a:rPr lang="en-GB" sz="2800" i="1">
                                  <a:latin typeface="Cambria Math" panose="02040503050406030204" pitchFamily="18" charset="0"/>
                                </a:rPr>
                                <m:t>𝑣</m:t>
                              </m:r>
                              <m:r>
                                <a:rPr lang="en-GB" sz="2800" i="1">
                                  <a:latin typeface="Cambria Math" panose="02040503050406030204" pitchFamily="18" charset="0"/>
                                </a:rPr>
                                <m:t>=</m:t>
                              </m:r>
                              <m:r>
                                <a:rPr lang="en-GB" sz="2800" i="1">
                                  <a:latin typeface="Cambria Math" panose="02040503050406030204" pitchFamily="18" charset="0"/>
                                </a:rPr>
                                <m:t>𝑥</m:t>
                              </m:r>
                              <m:r>
                                <a:rPr lang="en-GB" sz="2800" i="1">
                                  <a:latin typeface="Cambria Math" panose="02040503050406030204" pitchFamily="18" charset="0"/>
                                </a:rPr>
                                <m:t>,</m:t>
                              </m:r>
                              <m:r>
                                <a:rPr lang="en-GB" sz="2800" i="1">
                                  <a:latin typeface="Cambria Math" panose="02040503050406030204" pitchFamily="18" charset="0"/>
                                </a:rPr>
                                <m:t>𝑦</m:t>
                              </m:r>
                              <m:r>
                                <a:rPr lang="en-GB" sz="2800" i="1">
                                  <a:latin typeface="Cambria Math" panose="02040503050406030204" pitchFamily="18" charset="0"/>
                                </a:rPr>
                                <m:t>,</m:t>
                              </m:r>
                              <m:r>
                                <a:rPr lang="en-GB" sz="2800" i="1">
                                  <a:latin typeface="Cambria Math" panose="02040503050406030204" pitchFamily="18" charset="0"/>
                                </a:rPr>
                                <m:t>𝑧</m:t>
                              </m:r>
                            </m:sub>
                            <m:sup/>
                            <m:e>
                              <m:sSub>
                                <m:sSubPr>
                                  <m:ctrlPr>
                                    <a:rPr lang="en-GB" sz="2800" i="1">
                                      <a:latin typeface="Cambria Math" panose="02040503050406030204" pitchFamily="18" charset="0"/>
                                    </a:rPr>
                                  </m:ctrlPr>
                                </m:sSubPr>
                                <m:e>
                                  <m:r>
                                    <a:rPr lang="en-GB" sz="2800" i="1">
                                      <a:latin typeface="Cambria Math" panose="02040503050406030204" pitchFamily="18" charset="0"/>
                                    </a:rPr>
                                    <m:t>𝑃</m:t>
                                  </m:r>
                                </m:e>
                                <m:sub>
                                  <m:r>
                                    <a:rPr lang="en-GB" sz="2800" i="1">
                                      <a:latin typeface="Cambria Math" panose="02040503050406030204" pitchFamily="18" charset="0"/>
                                    </a:rPr>
                                    <m:t>𝑣</m:t>
                                  </m:r>
                                </m:sub>
                              </m:sSub>
                              <m:d>
                                <m:dPr>
                                  <m:ctrlPr>
                                    <a:rPr lang="en-GB" sz="2800" i="1">
                                      <a:latin typeface="Cambria Math" panose="02040503050406030204" pitchFamily="18" charset="0"/>
                                    </a:rPr>
                                  </m:ctrlPr>
                                </m:dPr>
                                <m:e>
                                  <m:sSub>
                                    <m:sSubPr>
                                      <m:ctrlPr>
                                        <a:rPr lang="en-GB" sz="2800" i="1">
                                          <a:latin typeface="Cambria Math" panose="02040503050406030204" pitchFamily="18" charset="0"/>
                                        </a:rPr>
                                      </m:ctrlPr>
                                    </m:sSubPr>
                                    <m:e>
                                      <m:r>
                                        <a:rPr lang="en-GB" sz="2800" b="1" i="1">
                                          <a:latin typeface="Cambria Math" panose="02040503050406030204" pitchFamily="18" charset="0"/>
                                        </a:rPr>
                                        <m:t>𝒓</m:t>
                                      </m:r>
                                    </m:e>
                                    <m:sub>
                                      <m:r>
                                        <a:rPr lang="en-GB" sz="2800" i="1">
                                          <a:latin typeface="Cambria Math" panose="02040503050406030204" pitchFamily="18" charset="0"/>
                                        </a:rPr>
                                        <m:t>𝑖</m:t>
                                      </m:r>
                                    </m:sub>
                                  </m:sSub>
                                </m:e>
                              </m:d>
                            </m:e>
                          </m:nary>
                          <m:f>
                            <m:fPr>
                              <m:ctrlPr>
                                <a:rPr lang="en-GB" sz="2800" i="1">
                                  <a:latin typeface="Cambria Math" panose="02040503050406030204" pitchFamily="18" charset="0"/>
                                </a:rPr>
                              </m:ctrlPr>
                            </m:fPr>
                            <m:num>
                              <m:r>
                                <a:rPr lang="en-GB" sz="2800" i="1">
                                  <a:latin typeface="Cambria Math" panose="02040503050406030204" pitchFamily="18" charset="0"/>
                                </a:rPr>
                                <m:t>𝜕</m:t>
                              </m:r>
                              <m:sSubSup>
                                <m:sSubSupPr>
                                  <m:ctrlPr>
                                    <a:rPr lang="en-GB" sz="2800" i="1">
                                      <a:latin typeface="Cambria Math" panose="02040503050406030204" pitchFamily="18" charset="0"/>
                                    </a:rPr>
                                  </m:ctrlPr>
                                </m:sSubSupPr>
                                <m:e>
                                  <m:r>
                                    <a:rPr lang="en-GB" sz="2800" i="1">
                                      <a:latin typeface="Cambria Math" panose="02040503050406030204" pitchFamily="18" charset="0"/>
                                    </a:rPr>
                                    <m:t>𝐸</m:t>
                                  </m:r>
                                </m:e>
                                <m:sub>
                                  <m:r>
                                    <a:rPr lang="en-GB" sz="2800" i="1">
                                      <a:latin typeface="Cambria Math" panose="02040503050406030204" pitchFamily="18" charset="0"/>
                                    </a:rPr>
                                    <m:t>𝑣</m:t>
                                  </m:r>
                                </m:sub>
                                <m:sup>
                                  <m:r>
                                    <a:rPr lang="en-GB" sz="2800" i="1">
                                      <a:latin typeface="Cambria Math" panose="02040503050406030204" pitchFamily="18" charset="0"/>
                                    </a:rPr>
                                    <m:t>∗</m:t>
                                  </m:r>
                                </m:sup>
                              </m:sSubSup>
                            </m:num>
                            <m:den>
                              <m:r>
                                <a:rPr lang="en-GB" sz="2800" i="1">
                                  <a:latin typeface="Cambria Math" panose="02040503050406030204" pitchFamily="18" charset="0"/>
                                </a:rPr>
                                <m:t>𝜕</m:t>
                              </m:r>
                              <m:r>
                                <a:rPr lang="en-GB" sz="2800" i="1">
                                  <a:latin typeface="Cambria Math" panose="02040503050406030204" pitchFamily="18" charset="0"/>
                                </a:rPr>
                                <m:t>𝑢</m:t>
                              </m:r>
                            </m:den>
                          </m:f>
                          <m:r>
                            <a:rPr lang="en-GB" sz="2800" i="1">
                              <a:latin typeface="Cambria Math" panose="02040503050406030204" pitchFamily="18" charset="0"/>
                            </a:rPr>
                            <m:t>(</m:t>
                          </m:r>
                          <m:sSub>
                            <m:sSubPr>
                              <m:ctrlPr>
                                <a:rPr lang="en-GB" sz="2800" i="1">
                                  <a:latin typeface="Cambria Math" panose="02040503050406030204" pitchFamily="18" charset="0"/>
                                </a:rPr>
                              </m:ctrlPr>
                            </m:sSubPr>
                            <m:e>
                              <m:r>
                                <a:rPr lang="en-GB" sz="2800" b="1" i="1">
                                  <a:latin typeface="Cambria Math" panose="02040503050406030204" pitchFamily="18" charset="0"/>
                                </a:rPr>
                                <m:t>𝒓</m:t>
                              </m:r>
                            </m:e>
                            <m:sub>
                              <m:r>
                                <a:rPr lang="en-GB" sz="2800" i="1">
                                  <a:latin typeface="Cambria Math" panose="02040503050406030204" pitchFamily="18" charset="0"/>
                                </a:rPr>
                                <m:t>𝑖</m:t>
                              </m:r>
                            </m:sub>
                          </m:sSub>
                          <m:r>
                            <a:rPr lang="en-GB" sz="2800" i="1">
                              <a:latin typeface="Cambria Math" panose="02040503050406030204" pitchFamily="18" charset="0"/>
                            </a:rPr>
                            <m:t>)</m:t>
                          </m:r>
                        </m:e>
                      </m:d>
                    </m:oMath>
                  </m:oMathPara>
                </a14:m>
                <a:endParaRPr lang="en-US" sz="2800"/>
              </a:p>
            </p:txBody>
          </p:sp>
        </mc:Choice>
        <mc:Fallback>
          <p:sp>
            <p:nvSpPr>
              <p:cNvPr id="34" name="TextBox 33">
                <a:extLst>
                  <a:ext uri="{FF2B5EF4-FFF2-40B4-BE49-F238E27FC236}">
                    <a16:creationId xmlns:a16="http://schemas.microsoft.com/office/drawing/2014/main" id="{692C9773-B6A3-B85E-79E0-43CFEA4996C8}"/>
                  </a:ext>
                </a:extLst>
              </p:cNvPr>
              <p:cNvSpPr txBox="1">
                <a:spLocks noRot="1" noChangeAspect="1" noMove="1" noResize="1" noEditPoints="1" noAdjustHandles="1" noChangeArrowheads="1" noChangeShapeType="1" noTextEdit="1"/>
              </p:cNvSpPr>
              <p:nvPr/>
            </p:nvSpPr>
            <p:spPr>
              <a:xfrm>
                <a:off x="1070522" y="21871878"/>
                <a:ext cx="6239850" cy="1185966"/>
              </a:xfrm>
              <a:prstGeom prst="rect">
                <a:avLst/>
              </a:prstGeom>
              <a:blipFill>
                <a:blip r:embed="rId12"/>
                <a:stretch>
                  <a:fillRect/>
                </a:stretch>
              </a:blipFill>
            </p:spPr>
            <p:txBody>
              <a:bodyPr/>
              <a:lstStyle/>
              <a:p>
                <a:r>
                  <a:rPr lang="en-US">
                    <a:noFill/>
                  </a:rPr>
                  <a:t> </a:t>
                </a:r>
              </a:p>
            </p:txBody>
          </p:sp>
        </mc:Fallback>
      </mc:AlternateContent>
      <p:sp>
        <p:nvSpPr>
          <p:cNvPr id="19" name="TextBox 18">
            <a:extLst>
              <a:ext uri="{FF2B5EF4-FFF2-40B4-BE49-F238E27FC236}">
                <a16:creationId xmlns:a16="http://schemas.microsoft.com/office/drawing/2014/main" id="{E92AAD03-E61B-7CB5-76E1-C9331C03299A}"/>
              </a:ext>
            </a:extLst>
          </p:cNvPr>
          <p:cNvSpPr txBox="1"/>
          <p:nvPr/>
        </p:nvSpPr>
        <p:spPr>
          <a:xfrm>
            <a:off x="2201594" y="3150699"/>
            <a:ext cx="4054315" cy="830997"/>
          </a:xfrm>
          <a:prstGeom prst="rect">
            <a:avLst/>
          </a:prstGeom>
          <a:solidFill>
            <a:schemeClr val="bg1"/>
          </a:solidFill>
        </p:spPr>
        <p:txBody>
          <a:bodyPr wrap="square" rtlCol="0">
            <a:spAutoFit/>
          </a:bodyPr>
          <a:lstStyle/>
          <a:p>
            <a:r>
              <a:rPr lang="en-GB" sz="4800">
                <a:solidFill>
                  <a:srgbClr val="00B050"/>
                </a:solidFill>
                <a:latin typeface="Arial" panose="020B0604020202020204" pitchFamily="34" charset="0"/>
                <a:cs typeface="Arial" panose="020B0604020202020204" pitchFamily="34" charset="0"/>
              </a:rPr>
              <a:t>  </a:t>
            </a:r>
            <a:r>
              <a:rPr lang="en-GB" sz="4800">
                <a:solidFill>
                  <a:schemeClr val="tx2">
                    <a:lumMod val="75000"/>
                    <a:lumOff val="25000"/>
                  </a:schemeClr>
                </a:solidFill>
                <a:latin typeface="Arial" panose="020B0604020202020204" pitchFamily="34" charset="0"/>
                <a:cs typeface="Arial" panose="020B0604020202020204" pitchFamily="34" charset="0"/>
              </a:rPr>
              <a:t>Introduction</a:t>
            </a:r>
            <a:r>
              <a:rPr lang="en-GB" sz="4800">
                <a:solidFill>
                  <a:srgbClr val="00B050"/>
                </a:solidFill>
                <a:latin typeface="Arial" panose="020B0604020202020204" pitchFamily="34" charset="0"/>
                <a:cs typeface="Arial" panose="020B0604020202020204" pitchFamily="34" charset="0"/>
              </a:rPr>
              <a:t>  </a:t>
            </a:r>
          </a:p>
        </p:txBody>
      </p:sp>
      <p:sp>
        <p:nvSpPr>
          <p:cNvPr id="40" name="TextBox 39">
            <a:extLst>
              <a:ext uri="{FF2B5EF4-FFF2-40B4-BE49-F238E27FC236}">
                <a16:creationId xmlns:a16="http://schemas.microsoft.com/office/drawing/2014/main" id="{198AF927-4EF2-483B-5368-65D44E94BAA8}"/>
              </a:ext>
            </a:extLst>
          </p:cNvPr>
          <p:cNvSpPr txBox="1"/>
          <p:nvPr/>
        </p:nvSpPr>
        <p:spPr>
          <a:xfrm>
            <a:off x="26973960" y="9693344"/>
            <a:ext cx="7126066" cy="1384995"/>
          </a:xfrm>
          <a:prstGeom prst="rect">
            <a:avLst/>
          </a:prstGeom>
          <a:noFill/>
        </p:spPr>
        <p:txBody>
          <a:bodyPr wrap="square" lIns="91440" tIns="45720" rIns="91440" bIns="45720" rtlCol="0" anchor="t">
            <a:spAutoFit/>
          </a:bodyPr>
          <a:lstStyle/>
          <a:p>
            <a:r>
              <a:rPr lang="en-US" sz="2800">
                <a:latin typeface="Arial"/>
                <a:cs typeface="Arial"/>
              </a:rPr>
              <a:t>Cube object approximated by spherical or cubic particles. The model is refined by using more particles and dipoles.</a:t>
            </a:r>
          </a:p>
        </p:txBody>
      </p:sp>
      <p:sp>
        <p:nvSpPr>
          <p:cNvPr id="9" name="Rectangle: Rounded Corners 8">
            <a:extLst>
              <a:ext uri="{FF2B5EF4-FFF2-40B4-BE49-F238E27FC236}">
                <a16:creationId xmlns:a16="http://schemas.microsoft.com/office/drawing/2014/main" id="{C97C5E69-7980-03D4-BF65-3150E7DB369A}"/>
              </a:ext>
            </a:extLst>
          </p:cNvPr>
          <p:cNvSpPr/>
          <p:nvPr/>
        </p:nvSpPr>
        <p:spPr bwMode="auto">
          <a:xfrm>
            <a:off x="27772646" y="11994654"/>
            <a:ext cx="13994008" cy="12506006"/>
          </a:xfrm>
          <a:prstGeom prst="roundRect">
            <a:avLst>
              <a:gd name="adj" fmla="val 2531"/>
            </a:avLst>
          </a:prstGeom>
          <a:noFill/>
          <a:ln w="76200" cap="flat" cmpd="sng" algn="ctr">
            <a:solidFill>
              <a:srgbClr val="0070C0"/>
            </a:solidFill>
            <a:prstDash val="solid"/>
            <a:round/>
            <a:headEnd type="none" w="med" len="med"/>
            <a:tailEnd type="none" w="med" len="med"/>
          </a:ln>
          <a:effectLst/>
        </p:spPr>
        <p:txBody>
          <a:bodyPr vert="horz" wrap="square" lIns="86393" tIns="43197" rIns="86393" bIns="43197" numCol="1" rtlCol="0" anchor="t" anchorCtr="0" compatLnSpc="1">
            <a:prstTxWarp prst="textNoShape">
              <a:avLst/>
            </a:prstTxWarp>
          </a:bodyPr>
          <a:lstStyle/>
          <a:p>
            <a:pPr defTabSz="3803632"/>
            <a:endParaRPr lang="en-GB" sz="10771"/>
          </a:p>
        </p:txBody>
      </p:sp>
      <p:sp>
        <p:nvSpPr>
          <p:cNvPr id="16" name="Rectangle: Rounded Corners 15">
            <a:extLst>
              <a:ext uri="{FF2B5EF4-FFF2-40B4-BE49-F238E27FC236}">
                <a16:creationId xmlns:a16="http://schemas.microsoft.com/office/drawing/2014/main" id="{B3A5FD71-6077-72C9-30CA-1A44483E647D}"/>
              </a:ext>
            </a:extLst>
          </p:cNvPr>
          <p:cNvSpPr/>
          <p:nvPr/>
        </p:nvSpPr>
        <p:spPr bwMode="auto">
          <a:xfrm>
            <a:off x="12260512" y="3598422"/>
            <a:ext cx="29530201" cy="7976270"/>
          </a:xfrm>
          <a:prstGeom prst="roundRect">
            <a:avLst>
              <a:gd name="adj" fmla="val 4383"/>
            </a:avLst>
          </a:prstGeom>
          <a:noFill/>
          <a:ln w="76200" cap="flat" cmpd="sng" algn="ctr">
            <a:solidFill>
              <a:srgbClr val="0070C0"/>
            </a:solidFill>
            <a:prstDash val="solid"/>
            <a:round/>
            <a:headEnd type="none" w="med" len="med"/>
            <a:tailEnd type="none" w="med" len="med"/>
          </a:ln>
          <a:effectLst/>
        </p:spPr>
        <p:txBody>
          <a:bodyPr vert="horz" wrap="square" lIns="86393" tIns="43197" rIns="86393" bIns="43197" numCol="1" rtlCol="0" anchor="t" anchorCtr="0" compatLnSpc="1">
            <a:prstTxWarp prst="textNoShape">
              <a:avLst/>
            </a:prstTxWarp>
          </a:bodyPr>
          <a:lstStyle/>
          <a:p>
            <a:pPr defTabSz="3803632"/>
            <a:endParaRPr lang="en-GB" sz="10771"/>
          </a:p>
        </p:txBody>
      </p:sp>
      <p:sp>
        <p:nvSpPr>
          <p:cNvPr id="21" name="TextBox 20">
            <a:extLst>
              <a:ext uri="{FF2B5EF4-FFF2-40B4-BE49-F238E27FC236}">
                <a16:creationId xmlns:a16="http://schemas.microsoft.com/office/drawing/2014/main" id="{45D3F4E2-7254-6D1C-9E6B-0D117F390B85}"/>
              </a:ext>
            </a:extLst>
          </p:cNvPr>
          <p:cNvSpPr txBox="1"/>
          <p:nvPr/>
        </p:nvSpPr>
        <p:spPr>
          <a:xfrm>
            <a:off x="34239494" y="9729578"/>
            <a:ext cx="6858335" cy="1384995"/>
          </a:xfrm>
          <a:prstGeom prst="rect">
            <a:avLst/>
          </a:prstGeom>
          <a:noFill/>
        </p:spPr>
        <p:txBody>
          <a:bodyPr wrap="square" lIns="91440" tIns="45720" rIns="91440" bIns="45720" rtlCol="0" anchor="t">
            <a:spAutoFit/>
          </a:bodyPr>
          <a:lstStyle/>
          <a:p>
            <a:r>
              <a:rPr lang="en-US" sz="2800" dirty="0">
                <a:latin typeface="Arial"/>
                <a:cs typeface="Arial"/>
              </a:rPr>
              <a:t>Total force exerted on the cube object as the dipole size is refined for various particles sizes and shapes. </a:t>
            </a:r>
            <a:endParaRPr lang="en-US" sz="2800" dirty="0">
              <a:latin typeface="Arial" panose="020B0604020202020204" pitchFamily="34" charset="0"/>
              <a:cs typeface="Arial" panose="020B0604020202020204" pitchFamily="34" charset="0"/>
            </a:endParaRPr>
          </a:p>
        </p:txBody>
      </p:sp>
      <p:pic>
        <p:nvPicPr>
          <p:cNvPr id="29" name="Picture 28" descr="A diagram of a sphere with a grid and numbers&#10;&#10;AI-generated content may be incorrect.">
            <a:extLst>
              <a:ext uri="{FF2B5EF4-FFF2-40B4-BE49-F238E27FC236}">
                <a16:creationId xmlns:a16="http://schemas.microsoft.com/office/drawing/2014/main" id="{20FF1265-8D6F-2579-E499-E3BBD276BCC0}"/>
              </a:ext>
            </a:extLst>
          </p:cNvPr>
          <p:cNvPicPr>
            <a:picLocks noChangeAspect="1"/>
          </p:cNvPicPr>
          <p:nvPr/>
        </p:nvPicPr>
        <p:blipFill>
          <a:blip r:embed="rId13">
            <a:extLst>
              <a:ext uri="{28A0092B-C50C-407E-A947-70E740481C1C}">
                <a14:useLocalDpi xmlns:a14="http://schemas.microsoft.com/office/drawing/2010/main" val="0"/>
              </a:ext>
            </a:extLst>
          </a:blip>
          <a:srcRect l="24986" t="13839" r="14250" b="5518"/>
          <a:stretch/>
        </p:blipFill>
        <p:spPr>
          <a:xfrm>
            <a:off x="12434695" y="12498361"/>
            <a:ext cx="7260627" cy="7226844"/>
          </a:xfrm>
          <a:prstGeom prst="rect">
            <a:avLst/>
          </a:prstGeom>
        </p:spPr>
      </p:pic>
      <p:sp>
        <p:nvSpPr>
          <p:cNvPr id="3" name="Rectangle: Rounded Corners 8">
            <a:extLst>
              <a:ext uri="{FF2B5EF4-FFF2-40B4-BE49-F238E27FC236}">
                <a16:creationId xmlns:a16="http://schemas.microsoft.com/office/drawing/2014/main" id="{A49662CA-8D7D-BC07-D87F-B5298D5BE712}"/>
              </a:ext>
            </a:extLst>
          </p:cNvPr>
          <p:cNvSpPr/>
          <p:nvPr/>
        </p:nvSpPr>
        <p:spPr bwMode="auto">
          <a:xfrm>
            <a:off x="12260513" y="11994654"/>
            <a:ext cx="14945123" cy="17526438"/>
          </a:xfrm>
          <a:prstGeom prst="roundRect">
            <a:avLst>
              <a:gd name="adj" fmla="val 2260"/>
            </a:avLst>
          </a:prstGeom>
          <a:noFill/>
          <a:ln w="76200" cap="flat" cmpd="sng" algn="ctr">
            <a:solidFill>
              <a:srgbClr val="0070C0"/>
            </a:solidFill>
            <a:prstDash val="solid"/>
            <a:round/>
            <a:headEnd type="none" w="med" len="med"/>
            <a:tailEnd type="none" w="med" len="med"/>
          </a:ln>
          <a:effectLst/>
        </p:spPr>
        <p:txBody>
          <a:bodyPr vert="horz" wrap="square" lIns="86393" tIns="43197" rIns="86393" bIns="43197" numCol="1" rtlCol="0" anchor="t" anchorCtr="0" compatLnSpc="1">
            <a:prstTxWarp prst="textNoShape">
              <a:avLst/>
            </a:prstTxWarp>
          </a:bodyPr>
          <a:lstStyle/>
          <a:p>
            <a:pPr defTabSz="3803632"/>
            <a:endParaRPr lang="en-GB" sz="10771"/>
          </a:p>
        </p:txBody>
      </p:sp>
      <p:pic>
        <p:nvPicPr>
          <p:cNvPr id="24" name="Picture 23" descr="A graph of a graphing of a graphing diagram&#10;&#10;AI-generated content may be incorrect.">
            <a:extLst>
              <a:ext uri="{FF2B5EF4-FFF2-40B4-BE49-F238E27FC236}">
                <a16:creationId xmlns:a16="http://schemas.microsoft.com/office/drawing/2014/main" id="{90869219-9BD5-E0B9-4642-05F34BF4610A}"/>
              </a:ext>
            </a:extLst>
          </p:cNvPr>
          <p:cNvPicPr>
            <a:picLocks noChangeAspect="1"/>
          </p:cNvPicPr>
          <p:nvPr/>
        </p:nvPicPr>
        <p:blipFill>
          <a:blip r:embed="rId14">
            <a:extLst>
              <a:ext uri="{28A0092B-C50C-407E-A947-70E740481C1C}">
                <a14:useLocalDpi xmlns:a14="http://schemas.microsoft.com/office/drawing/2010/main" val="0"/>
              </a:ext>
            </a:extLst>
          </a:blip>
          <a:srcRect l="20241" t="19284" r="10354" b="9869"/>
          <a:stretch/>
        </p:blipFill>
        <p:spPr>
          <a:xfrm>
            <a:off x="34664842" y="19812548"/>
            <a:ext cx="5938770" cy="4597435"/>
          </a:xfrm>
          <a:prstGeom prst="rect">
            <a:avLst/>
          </a:prstGeom>
        </p:spPr>
      </p:pic>
      <p:sp>
        <p:nvSpPr>
          <p:cNvPr id="15" name="TextBox 14">
            <a:extLst>
              <a:ext uri="{FF2B5EF4-FFF2-40B4-BE49-F238E27FC236}">
                <a16:creationId xmlns:a16="http://schemas.microsoft.com/office/drawing/2014/main" id="{56E77306-2A51-D771-2962-B13D64B26E79}"/>
              </a:ext>
            </a:extLst>
          </p:cNvPr>
          <p:cNvSpPr txBox="1"/>
          <p:nvPr/>
        </p:nvSpPr>
        <p:spPr>
          <a:xfrm>
            <a:off x="13082395" y="11653941"/>
            <a:ext cx="7789312" cy="830997"/>
          </a:xfrm>
          <a:prstGeom prst="rect">
            <a:avLst/>
          </a:prstGeom>
          <a:solidFill>
            <a:schemeClr val="bg1"/>
          </a:solidFill>
        </p:spPr>
        <p:txBody>
          <a:bodyPr wrap="none" rtlCol="0">
            <a:spAutoFit/>
          </a:bodyPr>
          <a:lstStyle/>
          <a:p>
            <a:r>
              <a:rPr lang="en-GB" sz="4800">
                <a:solidFill>
                  <a:srgbClr val="00B050"/>
                </a:solidFill>
                <a:latin typeface="Arial" panose="020B0604020202020204" pitchFamily="34" charset="0"/>
                <a:cs typeface="Arial" panose="020B0604020202020204" pitchFamily="34" charset="0"/>
              </a:rPr>
              <a:t>  </a:t>
            </a:r>
            <a:r>
              <a:rPr lang="en-GB" sz="4800">
                <a:solidFill>
                  <a:schemeClr val="tx2">
                    <a:lumMod val="75000"/>
                    <a:lumOff val="25000"/>
                  </a:schemeClr>
                </a:solidFill>
                <a:latin typeface="Arial" panose="020B0604020202020204" pitchFamily="34" charset="0"/>
                <a:cs typeface="Arial" panose="020B0604020202020204" pitchFamily="34" charset="0"/>
              </a:rPr>
              <a:t>Results – optical stretcher</a:t>
            </a:r>
            <a:r>
              <a:rPr lang="en-GB" sz="4800">
                <a:solidFill>
                  <a:srgbClr val="00B050"/>
                </a:solidFill>
                <a:latin typeface="Arial" panose="020B0604020202020204" pitchFamily="34" charset="0"/>
                <a:cs typeface="Arial" panose="020B0604020202020204" pitchFamily="34" charset="0"/>
              </a:rPr>
              <a:t> </a:t>
            </a:r>
          </a:p>
        </p:txBody>
      </p:sp>
      <p:sp>
        <p:nvSpPr>
          <p:cNvPr id="28" name="TextBox 27">
            <a:extLst>
              <a:ext uri="{FF2B5EF4-FFF2-40B4-BE49-F238E27FC236}">
                <a16:creationId xmlns:a16="http://schemas.microsoft.com/office/drawing/2014/main" id="{08779531-F9EE-66C5-014B-BCA2EA3B23C4}"/>
              </a:ext>
            </a:extLst>
          </p:cNvPr>
          <p:cNvSpPr txBox="1"/>
          <p:nvPr/>
        </p:nvSpPr>
        <p:spPr>
          <a:xfrm>
            <a:off x="18274406" y="3193393"/>
            <a:ext cx="8167348" cy="830997"/>
          </a:xfrm>
          <a:prstGeom prst="rect">
            <a:avLst/>
          </a:prstGeom>
          <a:solidFill>
            <a:schemeClr val="bg1"/>
          </a:solidFill>
        </p:spPr>
        <p:txBody>
          <a:bodyPr wrap="square" rtlCol="0">
            <a:spAutoFit/>
          </a:bodyPr>
          <a:lstStyle/>
          <a:p>
            <a:r>
              <a:rPr lang="en-GB" sz="4800">
                <a:solidFill>
                  <a:srgbClr val="00B050"/>
                </a:solidFill>
                <a:latin typeface="Arial" panose="020B0604020202020204" pitchFamily="34" charset="0"/>
                <a:cs typeface="Arial" panose="020B0604020202020204" pitchFamily="34" charset="0"/>
              </a:rPr>
              <a:t>  </a:t>
            </a:r>
            <a:r>
              <a:rPr lang="en-GB" sz="4800">
                <a:solidFill>
                  <a:schemeClr val="tx2">
                    <a:lumMod val="75000"/>
                    <a:lumOff val="25000"/>
                  </a:schemeClr>
                </a:solidFill>
                <a:latin typeface="Arial" panose="020B0604020202020204" pitchFamily="34" charset="0"/>
                <a:cs typeface="Arial" panose="020B0604020202020204" pitchFamily="34" charset="0"/>
              </a:rPr>
              <a:t>Results – model validation  </a:t>
            </a:r>
            <a:endParaRPr lang="en-GB" sz="4800">
              <a:solidFill>
                <a:srgbClr val="00B050"/>
              </a:solidFill>
              <a:latin typeface="Arial" panose="020B0604020202020204" pitchFamily="34" charset="0"/>
              <a:cs typeface="Arial" panose="020B0604020202020204" pitchFamily="34" charset="0"/>
            </a:endParaRPr>
          </a:p>
        </p:txBody>
      </p:sp>
      <p:sp>
        <p:nvSpPr>
          <p:cNvPr id="35" name="TextBox 34">
            <a:extLst>
              <a:ext uri="{FF2B5EF4-FFF2-40B4-BE49-F238E27FC236}">
                <a16:creationId xmlns:a16="http://schemas.microsoft.com/office/drawing/2014/main" id="{AB1B2F74-C5AA-1845-553E-CDAB895A82E3}"/>
              </a:ext>
            </a:extLst>
          </p:cNvPr>
          <p:cNvSpPr txBox="1"/>
          <p:nvPr/>
        </p:nvSpPr>
        <p:spPr>
          <a:xfrm>
            <a:off x="12929995" y="19723149"/>
            <a:ext cx="13748165" cy="954107"/>
          </a:xfrm>
          <a:prstGeom prst="rect">
            <a:avLst/>
          </a:prstGeom>
          <a:noFill/>
        </p:spPr>
        <p:txBody>
          <a:bodyPr wrap="square">
            <a:spAutoFit/>
          </a:bodyPr>
          <a:lstStyle/>
          <a:p>
            <a:pPr algn="just"/>
            <a:r>
              <a:rPr lang="en-GB" sz="2800">
                <a:latin typeface="Arial" panose="020B0604020202020204" pitchFamily="34" charset="0"/>
                <a:cs typeface="Arial" panose="020B0604020202020204" pitchFamily="34" charset="0"/>
              </a:rPr>
              <a:t>Spherical shell stretched by two counter-propagating Gaussian beams in a dynamics simulation. Compared to </a:t>
            </a:r>
            <a:r>
              <a:rPr lang="en-GB" sz="2800" b="0" i="0" u="none" strike="noStrike">
                <a:solidFill>
                  <a:srgbClr val="222222"/>
                </a:solidFill>
                <a:effectLst/>
                <a:latin typeface="Arial" panose="020B0604020202020204" pitchFamily="34" charset="0"/>
              </a:rPr>
              <a:t>Guck et al </a:t>
            </a:r>
            <a:r>
              <a:rPr lang="en-GB" sz="2800" b="0" i="1" u="none" strike="noStrike">
                <a:solidFill>
                  <a:srgbClr val="222222"/>
                </a:solidFill>
                <a:effectLst/>
                <a:latin typeface="Arial" panose="020B0604020202020204" pitchFamily="34" charset="0"/>
              </a:rPr>
              <a:t>Biophysical journal</a:t>
            </a:r>
            <a:r>
              <a:rPr lang="en-GB" sz="2800" b="0" i="0" u="none" strike="noStrike">
                <a:solidFill>
                  <a:srgbClr val="222222"/>
                </a:solidFill>
                <a:effectLst/>
                <a:latin typeface="Arial" panose="020B0604020202020204" pitchFamily="34" charset="0"/>
              </a:rPr>
              <a:t> 81.2 (2001): 767-784.</a:t>
            </a:r>
            <a:endParaRPr lang="en-GB" sz="2800">
              <a:latin typeface="Arial" panose="020B0604020202020204" pitchFamily="34" charset="0"/>
              <a:cs typeface="Arial" panose="020B0604020202020204" pitchFamily="34" charset="0"/>
            </a:endParaRPr>
          </a:p>
        </p:txBody>
      </p:sp>
      <mc:AlternateContent xmlns:mc="http://schemas.openxmlformats.org/markup-compatibility/2006">
        <mc:Choice xmlns:a14="http://schemas.microsoft.com/office/drawing/2010/main" Requires="a14">
          <p:sp>
            <p:nvSpPr>
              <p:cNvPr id="36" name="TextBox 35">
                <a:extLst>
                  <a:ext uri="{FF2B5EF4-FFF2-40B4-BE49-F238E27FC236}">
                    <a16:creationId xmlns:a16="http://schemas.microsoft.com/office/drawing/2014/main" id="{BFD13859-344F-60D7-8C00-8DDBB5152397}"/>
                  </a:ext>
                </a:extLst>
              </p:cNvPr>
              <p:cNvSpPr txBox="1"/>
              <p:nvPr/>
            </p:nvSpPr>
            <p:spPr>
              <a:xfrm>
                <a:off x="12526876" y="22421518"/>
                <a:ext cx="4257171" cy="4401205"/>
              </a:xfrm>
              <a:prstGeom prst="rect">
                <a:avLst/>
              </a:prstGeom>
              <a:noFill/>
            </p:spPr>
            <p:txBody>
              <a:bodyPr wrap="square" lIns="91440" tIns="45720" rIns="91440" bIns="45720" anchor="t">
                <a:spAutoFit/>
              </a:bodyPr>
              <a:lstStyle/>
              <a:p>
                <a:pPr algn="just"/>
                <a:r>
                  <a:rPr lang="en-GB" sz="2800">
                    <a:latin typeface="Arial"/>
                    <a:cs typeface="Arial"/>
                  </a:rPr>
                  <a:t>Height-width ratio of the  sphere, stretched along the </a:t>
                </a:r>
                <a14:m>
                  <m:oMath xmlns:m="http://schemas.openxmlformats.org/officeDocument/2006/math">
                    <m:r>
                      <a:rPr lang="en-GB" sz="2800" b="0" i="1" smtClean="0">
                        <a:latin typeface="Cambria Math" panose="02040503050406030204" pitchFamily="18" charset="0"/>
                        <a:cs typeface="Arial"/>
                      </a:rPr>
                      <m:t>𝑧</m:t>
                    </m:r>
                  </m:oMath>
                </a14:m>
                <a:r>
                  <a:rPr lang="en-GB" sz="2800">
                    <a:latin typeface="Arial"/>
                    <a:cs typeface="Arial"/>
                  </a:rPr>
                  <a:t>-axis, against time for various spring and bending force constants. Changing these parameters results in stable and unstable deformations. The former is seen in the red line.</a:t>
                </a:r>
              </a:p>
            </p:txBody>
          </p:sp>
        </mc:Choice>
        <mc:Fallback>
          <p:sp>
            <p:nvSpPr>
              <p:cNvPr id="36" name="TextBox 35">
                <a:extLst>
                  <a:ext uri="{FF2B5EF4-FFF2-40B4-BE49-F238E27FC236}">
                    <a16:creationId xmlns:a16="http://schemas.microsoft.com/office/drawing/2014/main" id="{BFD13859-344F-60D7-8C00-8DDBB5152397}"/>
                  </a:ext>
                </a:extLst>
              </p:cNvPr>
              <p:cNvSpPr txBox="1">
                <a:spLocks noRot="1" noChangeAspect="1" noMove="1" noResize="1" noEditPoints="1" noAdjustHandles="1" noChangeArrowheads="1" noChangeShapeType="1" noTextEdit="1"/>
              </p:cNvSpPr>
              <p:nvPr/>
            </p:nvSpPr>
            <p:spPr>
              <a:xfrm>
                <a:off x="12526876" y="22421518"/>
                <a:ext cx="4257171" cy="4401205"/>
              </a:xfrm>
              <a:prstGeom prst="rect">
                <a:avLst/>
              </a:prstGeom>
              <a:blipFill>
                <a:blip r:embed="rId15"/>
                <a:stretch>
                  <a:fillRect l="-3009" t="-1385" r="-2865" b="-2909"/>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6B76CD77-F603-3B2D-676E-DB2554469D8E}"/>
              </a:ext>
            </a:extLst>
          </p:cNvPr>
          <p:cNvSpPr txBox="1"/>
          <p:nvPr/>
        </p:nvSpPr>
        <p:spPr>
          <a:xfrm>
            <a:off x="28441985" y="12617391"/>
            <a:ext cx="5856762" cy="2677656"/>
          </a:xfrm>
          <a:prstGeom prst="rect">
            <a:avLst/>
          </a:prstGeom>
          <a:noFill/>
        </p:spPr>
        <p:txBody>
          <a:bodyPr wrap="square" lIns="91440" tIns="45720" rIns="91440" bIns="45720" rtlCol="0" anchor="t">
            <a:spAutoFit/>
          </a:bodyPr>
          <a:lstStyle/>
          <a:p>
            <a:pPr algn="just"/>
            <a:r>
              <a:rPr lang="en-US" sz="2800">
                <a:latin typeface="Arial"/>
                <a:cs typeface="Arial"/>
              </a:rPr>
              <a:t>Flexible rod modelled by a hollow tube, connected to two outer silica beads with unique spring constants. Blue links represent particles connected by a spring and bending force.</a:t>
            </a:r>
            <a:endParaRPr lang="en-US" sz="280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CC298484-9C62-9049-1E53-060ABFE161D1}"/>
              </a:ext>
            </a:extLst>
          </p:cNvPr>
          <p:cNvSpPr txBox="1"/>
          <p:nvPr/>
        </p:nvSpPr>
        <p:spPr>
          <a:xfrm>
            <a:off x="28439677" y="23075497"/>
            <a:ext cx="5658155" cy="954107"/>
          </a:xfrm>
          <a:prstGeom prst="rect">
            <a:avLst/>
          </a:prstGeom>
          <a:noFill/>
        </p:spPr>
        <p:txBody>
          <a:bodyPr wrap="square" lIns="91440" tIns="45720" rIns="91440" bIns="45720" rtlCol="0" anchor="t">
            <a:spAutoFit/>
          </a:bodyPr>
          <a:lstStyle/>
          <a:p>
            <a:pPr algn="just"/>
            <a:r>
              <a:rPr lang="en-US" sz="2800" dirty="0">
                <a:latin typeface="Arial"/>
                <a:cs typeface="Arial"/>
              </a:rPr>
              <a:t>A single layer of particles in a 2D triangular lattice.</a:t>
            </a:r>
            <a:endParaRPr lang="en-US" sz="2800" dirty="0">
              <a:latin typeface="Arial" panose="020B0604020202020204" pitchFamily="34" charset="0"/>
              <a:cs typeface="Arial" panose="020B0604020202020204" pitchFamily="34" charset="0"/>
            </a:endParaRPr>
          </a:p>
        </p:txBody>
      </p:sp>
      <p:pic>
        <p:nvPicPr>
          <p:cNvPr id="18" name="Picture 17">
            <a:extLst>
              <a:ext uri="{FF2B5EF4-FFF2-40B4-BE49-F238E27FC236}">
                <a16:creationId xmlns:a16="http://schemas.microsoft.com/office/drawing/2014/main" id="{16138168-A85C-B2F4-4927-F84DB3D117ED}"/>
              </a:ext>
            </a:extLst>
          </p:cNvPr>
          <p:cNvPicPr>
            <a:picLocks noChangeAspect="1"/>
          </p:cNvPicPr>
          <p:nvPr/>
        </p:nvPicPr>
        <p:blipFill>
          <a:blip r:embed="rId16"/>
          <a:srcRect l="2910" t="8240" r="7806"/>
          <a:stretch/>
        </p:blipFill>
        <p:spPr>
          <a:xfrm>
            <a:off x="33439558" y="3813084"/>
            <a:ext cx="7914477" cy="6021588"/>
          </a:xfrm>
          <a:prstGeom prst="rect">
            <a:avLst/>
          </a:prstGeom>
        </p:spPr>
      </p:pic>
      <p:sp>
        <p:nvSpPr>
          <p:cNvPr id="37" name="TextBox 36">
            <a:extLst>
              <a:ext uri="{FF2B5EF4-FFF2-40B4-BE49-F238E27FC236}">
                <a16:creationId xmlns:a16="http://schemas.microsoft.com/office/drawing/2014/main" id="{A0C0B461-9EA2-3626-6A09-5BD37ABC68DD}"/>
              </a:ext>
            </a:extLst>
          </p:cNvPr>
          <p:cNvSpPr txBox="1"/>
          <p:nvPr/>
        </p:nvSpPr>
        <p:spPr>
          <a:xfrm>
            <a:off x="28667216" y="11632826"/>
            <a:ext cx="8440131" cy="830997"/>
          </a:xfrm>
          <a:prstGeom prst="rect">
            <a:avLst/>
          </a:prstGeom>
          <a:solidFill>
            <a:schemeClr val="bg1"/>
          </a:solidFill>
        </p:spPr>
        <p:txBody>
          <a:bodyPr wrap="none" rtlCol="0">
            <a:spAutoFit/>
          </a:bodyPr>
          <a:lstStyle/>
          <a:p>
            <a:r>
              <a:rPr lang="en-GB" sz="4800">
                <a:solidFill>
                  <a:srgbClr val="00B050"/>
                </a:solidFill>
                <a:latin typeface="Arial" panose="020B0604020202020204" pitchFamily="34" charset="0"/>
                <a:cs typeface="Arial" panose="020B0604020202020204" pitchFamily="34" charset="0"/>
              </a:rPr>
              <a:t>  </a:t>
            </a:r>
            <a:r>
              <a:rPr lang="en-GB" sz="4800">
                <a:solidFill>
                  <a:schemeClr val="tx2">
                    <a:lumMod val="75000"/>
                    <a:lumOff val="25000"/>
                  </a:schemeClr>
                </a:solidFill>
                <a:latin typeface="Arial" panose="020B0604020202020204" pitchFamily="34" charset="0"/>
                <a:cs typeface="Arial" panose="020B0604020202020204" pitchFamily="34" charset="0"/>
              </a:rPr>
              <a:t>Results – general dynamics  </a:t>
            </a:r>
            <a:endParaRPr lang="en-GB" sz="4800">
              <a:solidFill>
                <a:srgbClr val="00B050"/>
              </a:solidFill>
              <a:latin typeface="Arial" panose="020B0604020202020204" pitchFamily="34" charset="0"/>
              <a:cs typeface="Arial" panose="020B0604020202020204" pitchFamily="34" charset="0"/>
            </a:endParaRPr>
          </a:p>
        </p:txBody>
      </p:sp>
      <p:pic>
        <p:nvPicPr>
          <p:cNvPr id="41" name="Picture 40" descr="A graph of a sphere with a grid and numbers&#10;&#10;AI-generated content may be incorrect.">
            <a:extLst>
              <a:ext uri="{FF2B5EF4-FFF2-40B4-BE49-F238E27FC236}">
                <a16:creationId xmlns:a16="http://schemas.microsoft.com/office/drawing/2014/main" id="{FDFB881D-BC1B-FBA7-D22D-901916F15A93}"/>
              </a:ext>
            </a:extLst>
          </p:cNvPr>
          <p:cNvPicPr>
            <a:picLocks noChangeAspect="1"/>
          </p:cNvPicPr>
          <p:nvPr/>
        </p:nvPicPr>
        <p:blipFill>
          <a:blip r:embed="rId17">
            <a:extLst>
              <a:ext uri="{28A0092B-C50C-407E-A947-70E740481C1C}">
                <a14:useLocalDpi xmlns:a14="http://schemas.microsoft.com/office/drawing/2010/main" val="0"/>
              </a:ext>
            </a:extLst>
          </a:blip>
          <a:srcRect l="24864" t="14036" r="14371" b="5913"/>
          <a:stretch/>
        </p:blipFill>
        <p:spPr>
          <a:xfrm>
            <a:off x="19896830" y="12571847"/>
            <a:ext cx="6889164" cy="6930030"/>
          </a:xfrm>
          <a:prstGeom prst="rect">
            <a:avLst/>
          </a:prstGeom>
        </p:spPr>
      </p:pic>
      <p:sp>
        <p:nvSpPr>
          <p:cNvPr id="10" name="TextBox 9">
            <a:extLst>
              <a:ext uri="{FF2B5EF4-FFF2-40B4-BE49-F238E27FC236}">
                <a16:creationId xmlns:a16="http://schemas.microsoft.com/office/drawing/2014/main" id="{A1541B7B-D1E4-D8B5-A621-EA52E92C0F58}"/>
              </a:ext>
            </a:extLst>
          </p:cNvPr>
          <p:cNvSpPr txBox="1"/>
          <p:nvPr/>
        </p:nvSpPr>
        <p:spPr>
          <a:xfrm>
            <a:off x="34947084" y="17562189"/>
            <a:ext cx="5877484" cy="2246769"/>
          </a:xfrm>
          <a:prstGeom prst="rect">
            <a:avLst/>
          </a:prstGeom>
          <a:noFill/>
        </p:spPr>
        <p:txBody>
          <a:bodyPr wrap="square" lIns="91440" tIns="45720" rIns="91440" bIns="45720" rtlCol="0" anchor="t">
            <a:spAutoFit/>
          </a:bodyPr>
          <a:lstStyle/>
          <a:p>
            <a:pPr algn="just"/>
            <a:r>
              <a:rPr lang="en-US" sz="2800" dirty="0">
                <a:latin typeface="Arial"/>
                <a:cs typeface="Arial"/>
              </a:rPr>
              <a:t>Silica beads connected to the ends of a flexible, hollow rod. Translating  two Gaussian beams, each trapping a bead, </a:t>
            </a:r>
            <a:r>
              <a:rPr lang="en-US" sz="2800">
                <a:latin typeface="Arial"/>
                <a:cs typeface="Arial"/>
              </a:rPr>
              <a:t>causes</a:t>
            </a:r>
            <a:r>
              <a:rPr lang="en-US" sz="2800" dirty="0">
                <a:latin typeface="Arial"/>
                <a:cs typeface="Arial"/>
              </a:rPr>
              <a:t> the rod to deflect in a dynamics simulation.</a:t>
            </a:r>
          </a:p>
        </p:txBody>
      </p:sp>
      <p:sp>
        <p:nvSpPr>
          <p:cNvPr id="20" name="TextBox 19">
            <a:extLst>
              <a:ext uri="{FF2B5EF4-FFF2-40B4-BE49-F238E27FC236}">
                <a16:creationId xmlns:a16="http://schemas.microsoft.com/office/drawing/2014/main" id="{99F83CBE-49B3-D400-FFD6-3813E13FF01D}"/>
              </a:ext>
            </a:extLst>
          </p:cNvPr>
          <p:cNvSpPr txBox="1"/>
          <p:nvPr/>
        </p:nvSpPr>
        <p:spPr>
          <a:xfrm>
            <a:off x="1133538" y="8667622"/>
            <a:ext cx="4722839" cy="2246769"/>
          </a:xfrm>
          <a:prstGeom prst="rect">
            <a:avLst/>
          </a:prstGeom>
          <a:noFill/>
        </p:spPr>
        <p:txBody>
          <a:bodyPr wrap="square" rtlCol="0">
            <a:spAutoFit/>
          </a:bodyPr>
          <a:lstStyle/>
          <a:p>
            <a:r>
              <a:rPr lang="en-US" sz="2800">
                <a:latin typeface="Arial" panose="020B0604020202020204" pitchFamily="34" charset="0"/>
                <a:cs typeface="Arial" panose="020B0604020202020204" pitchFamily="34" charset="0"/>
              </a:rPr>
              <a:t>bead and spring model. Then, the simulation’s predictions were compared to experimental results.</a:t>
            </a:r>
          </a:p>
          <a:p>
            <a:endParaRPr lang="en-US" sz="2800">
              <a:latin typeface="Arial" panose="020B0604020202020204" pitchFamily="34" charset="0"/>
              <a:cs typeface="Arial" panose="020B0604020202020204" pitchFamily="34" charset="0"/>
            </a:endParaRPr>
          </a:p>
        </p:txBody>
      </p:sp>
      <p:sp>
        <p:nvSpPr>
          <p:cNvPr id="25" name="Rectangle: Rounded Corners 8">
            <a:extLst>
              <a:ext uri="{FF2B5EF4-FFF2-40B4-BE49-F238E27FC236}">
                <a16:creationId xmlns:a16="http://schemas.microsoft.com/office/drawing/2014/main" id="{FAF279E9-7B46-1CD4-0BFF-65A4158CC1AC}"/>
              </a:ext>
            </a:extLst>
          </p:cNvPr>
          <p:cNvSpPr/>
          <p:nvPr/>
        </p:nvSpPr>
        <p:spPr bwMode="auto">
          <a:xfrm>
            <a:off x="27772646" y="25054703"/>
            <a:ext cx="13937849" cy="4446758"/>
          </a:xfrm>
          <a:prstGeom prst="roundRect">
            <a:avLst>
              <a:gd name="adj" fmla="val 8353"/>
            </a:avLst>
          </a:prstGeom>
          <a:noFill/>
          <a:ln w="76200" cap="flat" cmpd="sng" algn="ctr">
            <a:solidFill>
              <a:srgbClr val="0070C0"/>
            </a:solidFill>
            <a:prstDash val="solid"/>
            <a:round/>
            <a:headEnd type="none" w="med" len="med"/>
            <a:tailEnd type="none" w="med" len="med"/>
          </a:ln>
          <a:effectLst/>
        </p:spPr>
        <p:txBody>
          <a:bodyPr vert="horz" wrap="square" lIns="86393" tIns="43197" rIns="86393" bIns="43197" numCol="1" rtlCol="0" anchor="t" anchorCtr="0" compatLnSpc="1">
            <a:prstTxWarp prst="textNoShape">
              <a:avLst/>
            </a:prstTxWarp>
          </a:bodyPr>
          <a:lstStyle/>
          <a:p>
            <a:pPr defTabSz="3803632"/>
            <a:endParaRPr lang="en-GB" sz="10771"/>
          </a:p>
        </p:txBody>
      </p:sp>
      <p:sp>
        <p:nvSpPr>
          <p:cNvPr id="2066" name="TextBox 2065">
            <a:extLst>
              <a:ext uri="{FF2B5EF4-FFF2-40B4-BE49-F238E27FC236}">
                <a16:creationId xmlns:a16="http://schemas.microsoft.com/office/drawing/2014/main" id="{DC95CB01-D9FB-9FB9-F823-3BAF4BF690FA}"/>
              </a:ext>
            </a:extLst>
          </p:cNvPr>
          <p:cNvSpPr txBox="1"/>
          <p:nvPr/>
        </p:nvSpPr>
        <p:spPr>
          <a:xfrm>
            <a:off x="28853806" y="24602261"/>
            <a:ext cx="3708066" cy="923330"/>
          </a:xfrm>
          <a:prstGeom prst="rect">
            <a:avLst/>
          </a:prstGeom>
          <a:solidFill>
            <a:schemeClr val="bg1"/>
          </a:solidFill>
        </p:spPr>
        <p:txBody>
          <a:bodyPr wrap="square" rtlCol="0">
            <a:spAutoFit/>
          </a:bodyPr>
          <a:lstStyle/>
          <a:p>
            <a:r>
              <a:rPr lang="en-GB" sz="4535">
                <a:solidFill>
                  <a:srgbClr val="00B050"/>
                </a:solidFill>
                <a:latin typeface="Arial" panose="020B0604020202020204" pitchFamily="34" charset="0"/>
                <a:cs typeface="Arial" panose="020B0604020202020204" pitchFamily="34" charset="0"/>
              </a:rPr>
              <a:t> </a:t>
            </a:r>
            <a:r>
              <a:rPr lang="en-GB" sz="4535">
                <a:solidFill>
                  <a:schemeClr val="tx2">
                    <a:lumMod val="75000"/>
                    <a:lumOff val="25000"/>
                  </a:schemeClr>
                </a:solidFill>
                <a:latin typeface="Arial" panose="020B0604020202020204" pitchFamily="34" charset="0"/>
                <a:cs typeface="Arial" panose="020B0604020202020204" pitchFamily="34" charset="0"/>
              </a:rPr>
              <a:t>Conclusions</a:t>
            </a:r>
            <a:r>
              <a:rPr lang="en-GB" sz="5400">
                <a:solidFill>
                  <a:srgbClr val="00B050"/>
                </a:solidFill>
                <a:latin typeface="Arial" panose="020B0604020202020204" pitchFamily="34" charset="0"/>
                <a:cs typeface="Arial" panose="020B0604020202020204" pitchFamily="34" charset="0"/>
              </a:rPr>
              <a:t> </a:t>
            </a:r>
            <a:endParaRPr lang="en-GB" sz="5102">
              <a:solidFill>
                <a:srgbClr val="00B050"/>
              </a:solidFill>
              <a:latin typeface="Arial" panose="020B0604020202020204" pitchFamily="34" charset="0"/>
              <a:cs typeface="Arial" panose="020B0604020202020204" pitchFamily="34" charset="0"/>
            </a:endParaRPr>
          </a:p>
        </p:txBody>
      </p:sp>
      <p:pic>
        <p:nvPicPr>
          <p:cNvPr id="22" name="Picture 21">
            <a:extLst>
              <a:ext uri="{FF2B5EF4-FFF2-40B4-BE49-F238E27FC236}">
                <a16:creationId xmlns:a16="http://schemas.microsoft.com/office/drawing/2014/main" id="{2571EEC5-6473-F5B5-44C7-B878AC3D30E6}"/>
              </a:ext>
            </a:extLst>
          </p:cNvPr>
          <p:cNvPicPr>
            <a:picLocks noChangeAspect="1"/>
          </p:cNvPicPr>
          <p:nvPr/>
        </p:nvPicPr>
        <p:blipFill>
          <a:blip r:embed="rId18"/>
          <a:srcRect l="25839" t="12255" r="19808" b="9430"/>
          <a:stretch/>
        </p:blipFill>
        <p:spPr>
          <a:xfrm>
            <a:off x="28148602" y="15433684"/>
            <a:ext cx="6838819" cy="6812848"/>
          </a:xfrm>
          <a:prstGeom prst="rect">
            <a:avLst/>
          </a:prstGeom>
        </p:spPr>
      </p:pic>
      <p:pic>
        <p:nvPicPr>
          <p:cNvPr id="46" name="Picture 45" descr="A graph of a graph of a graph&#10;&#10;AI-generated content may be incorrect.">
            <a:extLst>
              <a:ext uri="{FF2B5EF4-FFF2-40B4-BE49-F238E27FC236}">
                <a16:creationId xmlns:a16="http://schemas.microsoft.com/office/drawing/2014/main" id="{2746520A-6F66-2303-1D06-9A0F59C41EF2}"/>
              </a:ext>
            </a:extLst>
          </p:cNvPr>
          <p:cNvPicPr>
            <a:picLocks noChangeAspect="1"/>
          </p:cNvPicPr>
          <p:nvPr/>
        </p:nvPicPr>
        <p:blipFill>
          <a:blip r:embed="rId19">
            <a:extLst>
              <a:ext uri="{28A0092B-C50C-407E-A947-70E740481C1C}">
                <a14:useLocalDpi xmlns:a14="http://schemas.microsoft.com/office/drawing/2010/main" val="0"/>
              </a:ext>
            </a:extLst>
          </a:blip>
          <a:srcRect l="21575" t="17461" r="8038" b="7440"/>
          <a:stretch/>
        </p:blipFill>
        <p:spPr>
          <a:xfrm>
            <a:off x="34865757" y="12430209"/>
            <a:ext cx="6260268" cy="5116865"/>
          </a:xfrm>
          <a:prstGeom prst="rect">
            <a:avLst/>
          </a:prstGeom>
        </p:spPr>
      </p:pic>
      <p:pic>
        <p:nvPicPr>
          <p:cNvPr id="2" name="Picture 1" descr="A graph of different shapes and sizes&#10;&#10;AI-generated content may be incorrect.">
            <a:extLst>
              <a:ext uri="{FF2B5EF4-FFF2-40B4-BE49-F238E27FC236}">
                <a16:creationId xmlns:a16="http://schemas.microsoft.com/office/drawing/2014/main" id="{731394D8-C42A-E90C-CE88-515F074373EC}"/>
              </a:ext>
            </a:extLst>
          </p:cNvPr>
          <p:cNvPicPr>
            <a:picLocks noChangeAspect="1"/>
          </p:cNvPicPr>
          <p:nvPr/>
        </p:nvPicPr>
        <p:blipFill>
          <a:blip r:embed="rId20"/>
          <a:srcRect l="23608" t="13602" r="14038" b="3443"/>
          <a:stretch/>
        </p:blipFill>
        <p:spPr>
          <a:xfrm>
            <a:off x="27236014" y="3705608"/>
            <a:ext cx="5844824" cy="6021588"/>
          </a:xfrm>
          <a:prstGeom prst="rect">
            <a:avLst/>
          </a:prstGeom>
        </p:spPr>
      </p:pic>
      <p:sp>
        <p:nvSpPr>
          <p:cNvPr id="23" name="TextBox 22">
            <a:extLst>
              <a:ext uri="{FF2B5EF4-FFF2-40B4-BE49-F238E27FC236}">
                <a16:creationId xmlns:a16="http://schemas.microsoft.com/office/drawing/2014/main" id="{DF1ACB67-AE1E-6D41-7819-3F8028B88FF1}"/>
              </a:ext>
            </a:extLst>
          </p:cNvPr>
          <p:cNvSpPr txBox="1"/>
          <p:nvPr/>
        </p:nvSpPr>
        <p:spPr>
          <a:xfrm>
            <a:off x="1133538" y="11460252"/>
            <a:ext cx="3979621" cy="2246769"/>
          </a:xfrm>
          <a:prstGeom prst="rect">
            <a:avLst/>
          </a:prstGeom>
          <a:noFill/>
        </p:spPr>
        <p:txBody>
          <a:bodyPr wrap="square" lIns="91440" tIns="45720" rIns="91440" bIns="45720" anchor="t">
            <a:spAutoFit/>
          </a:bodyPr>
          <a:lstStyle/>
          <a:p>
            <a:pPr algn="just"/>
            <a:r>
              <a:rPr lang="en-GB" sz="2800" dirty="0">
                <a:latin typeface="Arial"/>
                <a:cs typeface="Arial"/>
              </a:rPr>
              <a:t>The visualised stresses for a sphere </a:t>
            </a:r>
            <a:r>
              <a:rPr lang="en-GB" sz="2800">
                <a:latin typeface="Arial"/>
                <a:cs typeface="Arial"/>
              </a:rPr>
              <a:t>in a Laguerre-Gaussian beam </a:t>
            </a:r>
            <a:r>
              <a:rPr lang="en-GB" sz="2800" dirty="0">
                <a:latin typeface="Arial"/>
                <a:cs typeface="Arial"/>
              </a:rPr>
              <a:t>modelled using the DDA method.</a:t>
            </a:r>
          </a:p>
        </p:txBody>
      </p:sp>
    </p:spTree>
    <p:extLst>
      <p:ext uri="{BB962C8B-B14F-4D97-AF65-F5344CB8AC3E}">
        <p14:creationId xmlns:p14="http://schemas.microsoft.com/office/powerpoint/2010/main" val="2039687512"/>
      </p:ext>
    </p:extLst>
  </p:cSld>
  <p:clrMapOvr>
    <a:masterClrMapping/>
  </p:clrMapOvr>
</p:sld>
</file>

<file path=ppt/theme/theme1.xml><?xml version="1.0" encoding="utf-8"?>
<a:theme xmlns:a="http://schemas.openxmlformats.org/drawingml/2006/main" name="Default Design">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835</Words>
  <Application>Microsoft Office PowerPoint</Application>
  <PresentationFormat>Custom</PresentationFormat>
  <Paragraphs>57</Paragraphs>
  <Slides>1</Slides>
  <Notes>1</Notes>
  <HiddenSlides>0</HiddenSlides>
  <MMClips>0</MMClips>
  <ScaleCrop>false</ScaleCrop>
  <HeadingPairs>
    <vt:vector size="4" baseType="variant">
      <vt:variant>
        <vt:lpstr>Theme</vt:lpstr>
      </vt:variant>
      <vt:variant>
        <vt:i4>1</vt:i4>
      </vt:variant>
      <vt:variant>
        <vt:lpstr>Slide Titles</vt:lpstr>
      </vt:variant>
      <vt:variant>
        <vt:i4>1</vt:i4>
      </vt:variant>
    </vt:vector>
  </HeadingPairs>
  <TitlesOfParts>
    <vt:vector size="2" baseType="lpstr">
      <vt:lpstr>Default Design</vt:lpstr>
      <vt:lpstr>PowerPoint Presentation</vt:lpstr>
    </vt:vector>
  </TitlesOfParts>
  <Company>UCSD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 Slide Title</dc:title>
  <dc:creator>Talbot</dc:creator>
  <cp:lastModifiedBy>David Tudor</cp:lastModifiedBy>
  <cp:revision>53</cp:revision>
  <cp:lastPrinted>2003-04-30T12:19:11Z</cp:lastPrinted>
  <dcterms:created xsi:type="dcterms:W3CDTF">2002-10-24T22:40:52Z</dcterms:created>
  <dcterms:modified xsi:type="dcterms:W3CDTF">2025-02-26T12:03:00Z</dcterms:modified>
</cp:coreProperties>
</file>